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98d5ddc0e940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303010906d494a"/>
  </p:sldMasterIdLst>
  <p:sldIdLst>
    <p:sldId xmlns:r="http://schemas.openxmlformats.org/officeDocument/2006/relationships" id="256" r:id="R1eadd0393d054822"/>
    <p:sldId xmlns:r="http://schemas.openxmlformats.org/officeDocument/2006/relationships" id="257" r:id="Rf79632e290544fc8"/>
    <p:sldId xmlns:r="http://schemas.openxmlformats.org/officeDocument/2006/relationships" id="258" r:id="R5814b5bfb51d4a2e"/>
    <p:sldId xmlns:r="http://schemas.openxmlformats.org/officeDocument/2006/relationships" id="259" r:id="Rebbd6afe0d8e46a9"/>
    <p:sldId xmlns:r="http://schemas.openxmlformats.org/officeDocument/2006/relationships" id="260" r:id="R42a51066f0194ca7"/>
    <p:sldId xmlns:r="http://schemas.openxmlformats.org/officeDocument/2006/relationships" id="261" r:id="Rcb4a95b3ccd244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303010906d494a" /><Relationship Type="http://schemas.openxmlformats.org/officeDocument/2006/relationships/slide" Target="/ppt/slides/slide1.xml" Id="R1eadd0393d054822" /><Relationship Type="http://schemas.openxmlformats.org/officeDocument/2006/relationships/slide" Target="/ppt/slides/slide2.xml" Id="Rf79632e290544fc8" /><Relationship Type="http://schemas.openxmlformats.org/officeDocument/2006/relationships/slide" Target="/ppt/slides/slide3.xml" Id="R5814b5bfb51d4a2e" /><Relationship Type="http://schemas.openxmlformats.org/officeDocument/2006/relationships/slide" Target="/ppt/slides/slide4.xml" Id="Rebbd6afe0d8e46a9" /><Relationship Type="http://schemas.openxmlformats.org/officeDocument/2006/relationships/slide" Target="/ppt/slides/slide5.xml" Id="R42a51066f0194ca7" /><Relationship Type="http://schemas.openxmlformats.org/officeDocument/2006/relationships/slide" Target="/ppt/slides/slide6.xml" Id="Rcb4a95b3ccd244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38b7b46d874c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3c956707242ad" /><Relationship Type="http://schemas.openxmlformats.org/officeDocument/2006/relationships/theme" Target="/ppt/slideMasters/theme/theme1.xml" Id="Rf4b6e84229cd4d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73c956707242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d50a8ee1f4d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c37efdde645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d85d3e9db47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0a91038b347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2013c524d41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2a55f53914d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HAKI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Torvald Brynes veg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877 164 292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