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9cc9354a6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9e59e3fe5466c"/>
  </p:sldMasterIdLst>
  <p:sldIdLst>
    <p:sldId xmlns:r="http://schemas.openxmlformats.org/officeDocument/2006/relationships" id="256" r:id="Rf995b77be568479d"/>
    <p:sldId xmlns:r="http://schemas.openxmlformats.org/officeDocument/2006/relationships" id="257" r:id="Rbfc74efef19047ea"/>
    <p:sldId xmlns:r="http://schemas.openxmlformats.org/officeDocument/2006/relationships" id="258" r:id="R3bd748c5ce8c41c1"/>
    <p:sldId xmlns:r="http://schemas.openxmlformats.org/officeDocument/2006/relationships" id="259" r:id="Rf93f4f4e059e473c"/>
    <p:sldId xmlns:r="http://schemas.openxmlformats.org/officeDocument/2006/relationships" id="260" r:id="R7da0c91833b649e6"/>
    <p:sldId xmlns:r="http://schemas.openxmlformats.org/officeDocument/2006/relationships" id="261" r:id="Rabdb4da764ea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9e59e3fe5466c" /><Relationship Type="http://schemas.openxmlformats.org/officeDocument/2006/relationships/slide" Target="/ppt/slides/slide1.xml" Id="Rf995b77be568479d" /><Relationship Type="http://schemas.openxmlformats.org/officeDocument/2006/relationships/slide" Target="/ppt/slides/slide2.xml" Id="Rbfc74efef19047ea" /><Relationship Type="http://schemas.openxmlformats.org/officeDocument/2006/relationships/slide" Target="/ppt/slides/slide3.xml" Id="R3bd748c5ce8c41c1" /><Relationship Type="http://schemas.openxmlformats.org/officeDocument/2006/relationships/slide" Target="/ppt/slides/slide4.xml" Id="Rf93f4f4e059e473c" /><Relationship Type="http://schemas.openxmlformats.org/officeDocument/2006/relationships/slide" Target="/ppt/slides/slide5.xml" Id="R7da0c91833b649e6" /><Relationship Type="http://schemas.openxmlformats.org/officeDocument/2006/relationships/slide" Target="/ppt/slides/slide6.xml" Id="Rabdb4da764ea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f81678a0a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bccb672741b9" /><Relationship Type="http://schemas.openxmlformats.org/officeDocument/2006/relationships/theme" Target="/ppt/slideMasters/theme/theme1.xml" Id="R2579d5c1061b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2bccb672741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221b12d82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4067f15f9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9a724c8f4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f74acf3e7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53c3906f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af2e5a9e9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FELLESLEGATET AV FRIE LEGATER TIL FORDEL FOR DIAKONISSEHUSET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FELLESLEGATET AV FRIE LEGATER TIL FORDEL FOR DIAKONISSEHUSET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2 305 799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57 887 023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57 977 052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Stiftelsen Diakonissehuset, Lovisenberg, Lovisenberggata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35 82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