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2ebc1d77344f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7da5375fde4d78"/>
  </p:sldMasterIdLst>
  <p:sldIdLst>
    <p:sldId xmlns:r="http://schemas.openxmlformats.org/officeDocument/2006/relationships" id="256" r:id="Rb14bc3b9296e4364"/>
    <p:sldId xmlns:r="http://schemas.openxmlformats.org/officeDocument/2006/relationships" id="257" r:id="Rf360a87c77b4495e"/>
    <p:sldId xmlns:r="http://schemas.openxmlformats.org/officeDocument/2006/relationships" id="258" r:id="Rbc16e4299b2e4625"/>
    <p:sldId xmlns:r="http://schemas.openxmlformats.org/officeDocument/2006/relationships" id="259" r:id="R4a37232872564df5"/>
    <p:sldId xmlns:r="http://schemas.openxmlformats.org/officeDocument/2006/relationships" id="260" r:id="R94a2b950e02243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7da5375fde4d78" /><Relationship Type="http://schemas.openxmlformats.org/officeDocument/2006/relationships/slide" Target="/ppt/slides/slide1.xml" Id="Rb14bc3b9296e4364" /><Relationship Type="http://schemas.openxmlformats.org/officeDocument/2006/relationships/slide" Target="/ppt/slides/slide2.xml" Id="Rf360a87c77b4495e" /><Relationship Type="http://schemas.openxmlformats.org/officeDocument/2006/relationships/slide" Target="/ppt/slides/slide3.xml" Id="Rbc16e4299b2e4625" /><Relationship Type="http://schemas.openxmlformats.org/officeDocument/2006/relationships/slide" Target="/ppt/slides/slide4.xml" Id="R4a37232872564df5" /><Relationship Type="http://schemas.openxmlformats.org/officeDocument/2006/relationships/slide" Target="/ppt/slides/slide5.xml" Id="R94a2b950e02243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6edb87a80b48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24da366759490a" /><Relationship Type="http://schemas.openxmlformats.org/officeDocument/2006/relationships/theme" Target="/ppt/slideMasters/theme/theme1.xml" Id="Rcbd842346c1a46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24da36675949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220dca7bc43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2c955045b4d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a43d4376947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9abd9d077d45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19bf1bb66f4e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TINN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TINN KIRKELIGE FELLESRÅD ble etablert [år] og holder til i Rjukan.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Svaddevegen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08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post@kirken.tinn.no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www.kirken.tinn.no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876 991 632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TINN KIRKELIGE FELLESRÅD</a:t>
            </a:r>
          </a:p>
        </p:txBody>
      </p:sp>
    </p:spTree>
  </p:cSld>
  <p:clrMapOvr>
    <a:masterClrMapping xmlns:a="http://schemas.openxmlformats.org/drawingml/2006/main"/>
  </p:clrMapOvr>
</p:sld>
</file>