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4a3327bf4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e01d4b010464a"/>
  </p:sldMasterIdLst>
  <p:sldIdLst>
    <p:sldId xmlns:r="http://schemas.openxmlformats.org/officeDocument/2006/relationships" id="256" r:id="R4e78acc97bb24316"/>
    <p:sldId xmlns:r="http://schemas.openxmlformats.org/officeDocument/2006/relationships" id="257" r:id="R63281f961ab54c79"/>
    <p:sldId xmlns:r="http://schemas.openxmlformats.org/officeDocument/2006/relationships" id="258" r:id="Rd382d88c67af4706"/>
    <p:sldId xmlns:r="http://schemas.openxmlformats.org/officeDocument/2006/relationships" id="259" r:id="R4a64a9613092404b"/>
    <p:sldId xmlns:r="http://schemas.openxmlformats.org/officeDocument/2006/relationships" id="260" r:id="R515f068d31414b4d"/>
    <p:sldId xmlns:r="http://schemas.openxmlformats.org/officeDocument/2006/relationships" id="261" r:id="Rb078321af9e54278"/>
    <p:sldId xmlns:r="http://schemas.openxmlformats.org/officeDocument/2006/relationships" id="262" r:id="Rb115653c91be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e01d4b010464a" /><Relationship Type="http://schemas.openxmlformats.org/officeDocument/2006/relationships/slide" Target="/ppt/slides/slide1.xml" Id="R4e78acc97bb24316" /><Relationship Type="http://schemas.openxmlformats.org/officeDocument/2006/relationships/slide" Target="/ppt/slides/slide2.xml" Id="R63281f961ab54c79" /><Relationship Type="http://schemas.openxmlformats.org/officeDocument/2006/relationships/slide" Target="/ppt/slides/slide3.xml" Id="Rd382d88c67af4706" /><Relationship Type="http://schemas.openxmlformats.org/officeDocument/2006/relationships/slide" Target="/ppt/slides/slide4.xml" Id="R4a64a9613092404b" /><Relationship Type="http://schemas.openxmlformats.org/officeDocument/2006/relationships/slide" Target="/ppt/slides/slide5.xml" Id="R515f068d31414b4d" /><Relationship Type="http://schemas.openxmlformats.org/officeDocument/2006/relationships/slide" Target="/ppt/slides/slide6.xml" Id="Rb078321af9e54278" /><Relationship Type="http://schemas.openxmlformats.org/officeDocument/2006/relationships/slide" Target="/ppt/slides/slide7.xml" Id="Rb115653c91be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f97dd5e37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2819658e64356" /><Relationship Type="http://schemas.openxmlformats.org/officeDocument/2006/relationships/theme" Target="/ppt/slideMasters/theme/theme1.xml" Id="R590d8c8d17224b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2819658e6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dfd120557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706d8cd51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819c62477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6eb2e9086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1f0d5b608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cf258481f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41991bb41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14 839 656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14 359 857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56 309 443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57 272 172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K Thaulow, Gimleveien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876 729 342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