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06769ad8b449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7d48edf345427f"/>
  </p:sldMasterIdLst>
  <p:sldIdLst>
    <p:sldId xmlns:r="http://schemas.openxmlformats.org/officeDocument/2006/relationships" id="256" r:id="R81b8b98f80154ac0"/>
    <p:sldId xmlns:r="http://schemas.openxmlformats.org/officeDocument/2006/relationships" id="257" r:id="R05ee48259d8e4af0"/>
    <p:sldId xmlns:r="http://schemas.openxmlformats.org/officeDocument/2006/relationships" id="258" r:id="R46ffec7e22bf4d87"/>
    <p:sldId xmlns:r="http://schemas.openxmlformats.org/officeDocument/2006/relationships" id="259" r:id="R2f9ca77289da4730"/>
    <p:sldId xmlns:r="http://schemas.openxmlformats.org/officeDocument/2006/relationships" id="260" r:id="Rcebc33164f6d42c0"/>
    <p:sldId xmlns:r="http://schemas.openxmlformats.org/officeDocument/2006/relationships" id="261" r:id="Rdb3fb2b500b5479a"/>
    <p:sldId xmlns:r="http://schemas.openxmlformats.org/officeDocument/2006/relationships" id="262" r:id="R2a7f1719959244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7d48edf345427f" /><Relationship Type="http://schemas.openxmlformats.org/officeDocument/2006/relationships/slide" Target="/ppt/slides/slide1.xml" Id="R81b8b98f80154ac0" /><Relationship Type="http://schemas.openxmlformats.org/officeDocument/2006/relationships/slide" Target="/ppt/slides/slide2.xml" Id="R05ee48259d8e4af0" /><Relationship Type="http://schemas.openxmlformats.org/officeDocument/2006/relationships/slide" Target="/ppt/slides/slide3.xml" Id="R46ffec7e22bf4d87" /><Relationship Type="http://schemas.openxmlformats.org/officeDocument/2006/relationships/slide" Target="/ppt/slides/slide4.xml" Id="R2f9ca77289da4730" /><Relationship Type="http://schemas.openxmlformats.org/officeDocument/2006/relationships/slide" Target="/ppt/slides/slide5.xml" Id="Rcebc33164f6d42c0" /><Relationship Type="http://schemas.openxmlformats.org/officeDocument/2006/relationships/slide" Target="/ppt/slides/slide6.xml" Id="Rdb3fb2b500b5479a" /><Relationship Type="http://schemas.openxmlformats.org/officeDocument/2006/relationships/slide" Target="/ppt/slides/slide7.xml" Id="R2a7f1719959244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4e48b1f10642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6b81bbac14e40" /><Relationship Type="http://schemas.openxmlformats.org/officeDocument/2006/relationships/theme" Target="/ppt/slideMasters/theme/theme1.xml" Id="R6623c875ed5f45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b6b81bbac14e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34688c016d4d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6cdae17674a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a551ec07d48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c48095f1c45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545ee0f0b747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8da2863d534c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d06ad9ab2d49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KALVENES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KALVENES VVS AS ble etablert [år] og holder til i Ulset.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18 148 671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170 444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191 556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5 291 047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EDMUND KALVENES  –  68,0 %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SCHALTZ KALVENES  –  16,0 %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SCHALTZ KALVENES  –  16,0 %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Rollandslia 190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5115 Ulset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36 66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info@kalvenes-vvs.no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876 717 832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KALVENES VVS AS</a:t>
            </a:r>
          </a:p>
        </p:txBody>
      </p:sp>
    </p:spTree>
  </p:cSld>
  <p:clrMapOvr>
    <a:masterClrMapping xmlns:a="http://schemas.openxmlformats.org/drawingml/2006/main"/>
  </p:clrMapOvr>
</p:sld>
</file>