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7638d7ccd34d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106f7af81c49c8"/>
  </p:sldMasterIdLst>
  <p:sldIdLst>
    <p:sldId xmlns:r="http://schemas.openxmlformats.org/officeDocument/2006/relationships" id="256" r:id="R3876279fdb02423e"/>
    <p:sldId xmlns:r="http://schemas.openxmlformats.org/officeDocument/2006/relationships" id="257" r:id="R4fdaaf797b084608"/>
    <p:sldId xmlns:r="http://schemas.openxmlformats.org/officeDocument/2006/relationships" id="258" r:id="R834706bc567640b0"/>
    <p:sldId xmlns:r="http://schemas.openxmlformats.org/officeDocument/2006/relationships" id="259" r:id="R5d1f5836be1b4ad9"/>
    <p:sldId xmlns:r="http://schemas.openxmlformats.org/officeDocument/2006/relationships" id="260" r:id="R2c15e85ab3c34f00"/>
    <p:sldId xmlns:r="http://schemas.openxmlformats.org/officeDocument/2006/relationships" id="261" r:id="R5dc99e18fdf148f4"/>
    <p:sldId xmlns:r="http://schemas.openxmlformats.org/officeDocument/2006/relationships" id="262" r:id="R90f94c07ca3c43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06f7af81c49c8" /><Relationship Type="http://schemas.openxmlformats.org/officeDocument/2006/relationships/slide" Target="/ppt/slides/slide1.xml" Id="R3876279fdb02423e" /><Relationship Type="http://schemas.openxmlformats.org/officeDocument/2006/relationships/slide" Target="/ppt/slides/slide2.xml" Id="R4fdaaf797b084608" /><Relationship Type="http://schemas.openxmlformats.org/officeDocument/2006/relationships/slide" Target="/ppt/slides/slide3.xml" Id="R834706bc567640b0" /><Relationship Type="http://schemas.openxmlformats.org/officeDocument/2006/relationships/slide" Target="/ppt/slides/slide4.xml" Id="R5d1f5836be1b4ad9" /><Relationship Type="http://schemas.openxmlformats.org/officeDocument/2006/relationships/slide" Target="/ppt/slides/slide5.xml" Id="R2c15e85ab3c34f00" /><Relationship Type="http://schemas.openxmlformats.org/officeDocument/2006/relationships/slide" Target="/ppt/slides/slide6.xml" Id="R5dc99e18fdf148f4" /><Relationship Type="http://schemas.openxmlformats.org/officeDocument/2006/relationships/slide" Target="/ppt/slides/slide7.xml" Id="R90f94c07ca3c43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1227662b764d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f59e750054ef2" /><Relationship Type="http://schemas.openxmlformats.org/officeDocument/2006/relationships/theme" Target="/ppt/slideMasters/theme/theme1.xml" Id="Rf390fed07cfe4a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4f59e750054e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66fa46c1e4c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0b0ac13c04d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7aa2331074b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aea18d80748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975286f4b47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98223c85640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1152f39de4c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LEIF SKÅRILD ATELIER ØYA 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SKÅRILD ATELIER ØYA TRE AS ble etablert [år] og holder til i Ytre Snillfjord.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3 215 650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−183 348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4 949 327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6 308 028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LEHYLLA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Skårill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7207 Ytre Snillfjord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876 320 282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LEIF SKÅRILD ATELIER ØYA TRE AS</a:t>
            </a:r>
          </a:p>
        </p:txBody>
      </p:sp>
    </p:spTree>
  </p:cSld>
  <p:clrMapOvr>
    <a:masterClrMapping xmlns:a="http://schemas.openxmlformats.org/drawingml/2006/main"/>
  </p:clrMapOvr>
</p:sld>
</file>