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0c2991da40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d6f445be7442f0"/>
  </p:sldMasterIdLst>
  <p:sldIdLst>
    <p:sldId xmlns:r="http://schemas.openxmlformats.org/officeDocument/2006/relationships" id="256" r:id="Rfb1538342fc84979"/>
    <p:sldId xmlns:r="http://schemas.openxmlformats.org/officeDocument/2006/relationships" id="257" r:id="Rca9f44d4573d41c1"/>
    <p:sldId xmlns:r="http://schemas.openxmlformats.org/officeDocument/2006/relationships" id="258" r:id="R24b5cec6945e430f"/>
    <p:sldId xmlns:r="http://schemas.openxmlformats.org/officeDocument/2006/relationships" id="259" r:id="Re021b6df138d4b7b"/>
    <p:sldId xmlns:r="http://schemas.openxmlformats.org/officeDocument/2006/relationships" id="260" r:id="Rcea4c6f25b5848e9"/>
    <p:sldId xmlns:r="http://schemas.openxmlformats.org/officeDocument/2006/relationships" id="261" r:id="R8cbb8a08b71b474e"/>
    <p:sldId xmlns:r="http://schemas.openxmlformats.org/officeDocument/2006/relationships" id="262" r:id="Rb5ad6d40ce17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6f445be7442f0" /><Relationship Type="http://schemas.openxmlformats.org/officeDocument/2006/relationships/slide" Target="/ppt/slides/slide1.xml" Id="Rfb1538342fc84979" /><Relationship Type="http://schemas.openxmlformats.org/officeDocument/2006/relationships/slide" Target="/ppt/slides/slide2.xml" Id="Rca9f44d4573d41c1" /><Relationship Type="http://schemas.openxmlformats.org/officeDocument/2006/relationships/slide" Target="/ppt/slides/slide3.xml" Id="R24b5cec6945e430f" /><Relationship Type="http://schemas.openxmlformats.org/officeDocument/2006/relationships/slide" Target="/ppt/slides/slide4.xml" Id="Re021b6df138d4b7b" /><Relationship Type="http://schemas.openxmlformats.org/officeDocument/2006/relationships/slide" Target="/ppt/slides/slide5.xml" Id="Rcea4c6f25b5848e9" /><Relationship Type="http://schemas.openxmlformats.org/officeDocument/2006/relationships/slide" Target="/ppt/slides/slide6.xml" Id="R8cbb8a08b71b474e" /><Relationship Type="http://schemas.openxmlformats.org/officeDocument/2006/relationships/slide" Target="/ppt/slides/slide7.xml" Id="Rb5ad6d40ce17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1de7e6009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0e117dfcf44e4" /><Relationship Type="http://schemas.openxmlformats.org/officeDocument/2006/relationships/theme" Target="/ppt/slideMasters/theme/theme1.xml" Id="Rc3a9c9a4396b4e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0e117dfcf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53144cd9744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ab9d5ab83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853e2f01b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42958d187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77f73d35e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2cf575d0b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2f3cc0db8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HARTVIG WENNBERG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WENNBERG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32 288 827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29 221 059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29 652 848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199 475 674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218 780 795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JAN GUNNAR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WENNBERG TROND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th@norgesinvestor.no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876 290 332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