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4d67f7b1f144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a9a5d68d144cc"/>
  </p:sldMasterIdLst>
  <p:sldIdLst>
    <p:sldId xmlns:r="http://schemas.openxmlformats.org/officeDocument/2006/relationships" id="256" r:id="R058f98da95c848b4"/>
    <p:sldId xmlns:r="http://schemas.openxmlformats.org/officeDocument/2006/relationships" id="257" r:id="R2f48c66e5d5e4a8e"/>
    <p:sldId xmlns:r="http://schemas.openxmlformats.org/officeDocument/2006/relationships" id="258" r:id="R7db58020093345dc"/>
    <p:sldId xmlns:r="http://schemas.openxmlformats.org/officeDocument/2006/relationships" id="259" r:id="R3966f2697d544d8f"/>
    <p:sldId xmlns:r="http://schemas.openxmlformats.org/officeDocument/2006/relationships" id="260" r:id="R6dc53ba0ee2f4a98"/>
    <p:sldId xmlns:r="http://schemas.openxmlformats.org/officeDocument/2006/relationships" id="261" r:id="R597e1d3de52e4e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a9a5d68d144cc" /><Relationship Type="http://schemas.openxmlformats.org/officeDocument/2006/relationships/slide" Target="/ppt/slides/slide1.xml" Id="R058f98da95c848b4" /><Relationship Type="http://schemas.openxmlformats.org/officeDocument/2006/relationships/slide" Target="/ppt/slides/slide2.xml" Id="R2f48c66e5d5e4a8e" /><Relationship Type="http://schemas.openxmlformats.org/officeDocument/2006/relationships/slide" Target="/ppt/slides/slide3.xml" Id="R7db58020093345dc" /><Relationship Type="http://schemas.openxmlformats.org/officeDocument/2006/relationships/slide" Target="/ppt/slides/slide4.xml" Id="R3966f2697d544d8f" /><Relationship Type="http://schemas.openxmlformats.org/officeDocument/2006/relationships/slide" Target="/ppt/slides/slide5.xml" Id="R6dc53ba0ee2f4a98" /><Relationship Type="http://schemas.openxmlformats.org/officeDocument/2006/relationships/slide" Target="/ppt/slides/slide6.xml" Id="R597e1d3de52e4e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b3d9a3d1b4a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d97683a29433d" /><Relationship Type="http://schemas.openxmlformats.org/officeDocument/2006/relationships/theme" Target="/ppt/slideMasters/theme/theme1.xml" Id="R719d8a1a0c7c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d97683a2943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8b1a2be0b4b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f1ce49f7a49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18f3de49c4c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807440d6441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7fd0388e04b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5a9683ef041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HARTVIG WENNBERG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th@norgesinvestor.no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876 290 332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