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603a921a964b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70778e80f441fc"/>
  </p:sldMasterIdLst>
  <p:sldIdLst>
    <p:sldId xmlns:r="http://schemas.openxmlformats.org/officeDocument/2006/relationships" id="256" r:id="Rcac70c73ab7c4f8c"/>
    <p:sldId xmlns:r="http://schemas.openxmlformats.org/officeDocument/2006/relationships" id="257" r:id="R9ece0144a3d54964"/>
    <p:sldId xmlns:r="http://schemas.openxmlformats.org/officeDocument/2006/relationships" id="258" r:id="R325960962f724235"/>
    <p:sldId xmlns:r="http://schemas.openxmlformats.org/officeDocument/2006/relationships" id="259" r:id="R487d4c9f1a654e44"/>
    <p:sldId xmlns:r="http://schemas.openxmlformats.org/officeDocument/2006/relationships" id="260" r:id="Rec0e459b4a5e4cde"/>
    <p:sldId xmlns:r="http://schemas.openxmlformats.org/officeDocument/2006/relationships" id="261" r:id="Ree70213c67cb4e70"/>
    <p:sldId xmlns:r="http://schemas.openxmlformats.org/officeDocument/2006/relationships" id="262" r:id="R806f9db9fa7642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70778e80f441fc" /><Relationship Type="http://schemas.openxmlformats.org/officeDocument/2006/relationships/slide" Target="/ppt/slides/slide1.xml" Id="Rcac70c73ab7c4f8c" /><Relationship Type="http://schemas.openxmlformats.org/officeDocument/2006/relationships/slide" Target="/ppt/slides/slide2.xml" Id="R9ece0144a3d54964" /><Relationship Type="http://schemas.openxmlformats.org/officeDocument/2006/relationships/slide" Target="/ppt/slides/slide3.xml" Id="R325960962f724235" /><Relationship Type="http://schemas.openxmlformats.org/officeDocument/2006/relationships/slide" Target="/ppt/slides/slide4.xml" Id="R487d4c9f1a654e44" /><Relationship Type="http://schemas.openxmlformats.org/officeDocument/2006/relationships/slide" Target="/ppt/slides/slide5.xml" Id="Rec0e459b4a5e4cde" /><Relationship Type="http://schemas.openxmlformats.org/officeDocument/2006/relationships/slide" Target="/ppt/slides/slide6.xml" Id="Ree70213c67cb4e70" /><Relationship Type="http://schemas.openxmlformats.org/officeDocument/2006/relationships/slide" Target="/ppt/slides/slide7.xml" Id="R806f9db9fa7642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a1a4a392e046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6a0b1269a4824" /><Relationship Type="http://schemas.openxmlformats.org/officeDocument/2006/relationships/theme" Target="/ppt/slideMasters/theme/theme1.xml" Id="R4a48e6e8574c40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b6a0b1269a48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981beea924b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0f0be7d4649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04607bd8044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bd1f3c17b44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6c5a347fe4c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9224dc1a549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8c6b3109c49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SKJOLDAL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SKJOLDAL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SKJOLDAL AS ble etablert [år] og holder til i Indre Arna.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SKJOLDAL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SKJOLDAL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SKJOLDAL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2 241 138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958 979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665 187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4 417 956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11 741 695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SKJOLDAL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MAGNE SKJOLDAL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INGE SKJOLDAL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 LEKVEN SKJOLDAL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AGNETE SKJOLDAL LØNN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SKJOLDAL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Storaneset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5260 Indre Arna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53 99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876 048 582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SKJOLDAL AS</a:t>
            </a:r>
          </a:p>
        </p:txBody>
      </p:sp>
    </p:spTree>
  </p:cSld>
  <p:clrMapOvr>
    <a:masterClrMapping xmlns:a="http://schemas.openxmlformats.org/drawingml/2006/main"/>
  </p:clrMapOvr>
</p:sld>
</file>