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fac67ddc5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1febe48a349f9"/>
  </p:sldMasterIdLst>
  <p:sldIdLst>
    <p:sldId xmlns:r="http://schemas.openxmlformats.org/officeDocument/2006/relationships" id="256" r:id="Ra4cfdd35a53b460d"/>
    <p:sldId xmlns:r="http://schemas.openxmlformats.org/officeDocument/2006/relationships" id="257" r:id="Ra9849929ce2941ac"/>
    <p:sldId xmlns:r="http://schemas.openxmlformats.org/officeDocument/2006/relationships" id="258" r:id="R6daad2a9672a4d07"/>
    <p:sldId xmlns:r="http://schemas.openxmlformats.org/officeDocument/2006/relationships" id="259" r:id="R4a6aa0329da24b1e"/>
    <p:sldId xmlns:r="http://schemas.openxmlformats.org/officeDocument/2006/relationships" id="260" r:id="R424ba5787eca4ba0"/>
    <p:sldId xmlns:r="http://schemas.openxmlformats.org/officeDocument/2006/relationships" id="261" r:id="R163264411f0f4b0f"/>
    <p:sldId xmlns:r="http://schemas.openxmlformats.org/officeDocument/2006/relationships" id="262" r:id="R82c3124bbda4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1febe48a349f9" /><Relationship Type="http://schemas.openxmlformats.org/officeDocument/2006/relationships/slide" Target="/ppt/slides/slide1.xml" Id="Ra4cfdd35a53b460d" /><Relationship Type="http://schemas.openxmlformats.org/officeDocument/2006/relationships/slide" Target="/ppt/slides/slide2.xml" Id="Ra9849929ce2941ac" /><Relationship Type="http://schemas.openxmlformats.org/officeDocument/2006/relationships/slide" Target="/ppt/slides/slide3.xml" Id="R6daad2a9672a4d07" /><Relationship Type="http://schemas.openxmlformats.org/officeDocument/2006/relationships/slide" Target="/ppt/slides/slide4.xml" Id="R4a6aa0329da24b1e" /><Relationship Type="http://schemas.openxmlformats.org/officeDocument/2006/relationships/slide" Target="/ppt/slides/slide5.xml" Id="R424ba5787eca4ba0" /><Relationship Type="http://schemas.openxmlformats.org/officeDocument/2006/relationships/slide" Target="/ppt/slides/slide6.xml" Id="R163264411f0f4b0f" /><Relationship Type="http://schemas.openxmlformats.org/officeDocument/2006/relationships/slide" Target="/ppt/slides/slide7.xml" Id="R82c3124bbda4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b7f40cce5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d64152ea46f6" /><Relationship Type="http://schemas.openxmlformats.org/officeDocument/2006/relationships/theme" Target="/ppt/slideMasters/theme/theme1.xml" Id="R78824c129ee7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dd64152ea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d1d07468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f7a5eae7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2cc0d0e37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c12164065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5d0acda4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05cfefd3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e650335f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HIMALAYA 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HIMALAYA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HIMALAYA PARK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HIMALAYA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HIMALAYA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HIMALAYA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2 485 463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HIMALAYA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KRISTIN SKRETTEBERG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HIMALAYA 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Kalkbrennerveien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875 935 062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HIMALAYA PARK AS</a:t>
            </a:r>
          </a:p>
        </p:txBody>
      </p:sp>
    </p:spTree>
  </p:cSld>
  <p:clrMapOvr>
    <a:masterClrMapping xmlns:a="http://schemas.openxmlformats.org/drawingml/2006/main"/>
  </p:clrMapOvr>
</p:sld>
</file>