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c3948671c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8c5b9535a4419"/>
  </p:sldMasterIdLst>
  <p:sldIdLst>
    <p:sldId xmlns:r="http://schemas.openxmlformats.org/officeDocument/2006/relationships" id="256" r:id="R8208a06d62b34f25"/>
    <p:sldId xmlns:r="http://schemas.openxmlformats.org/officeDocument/2006/relationships" id="257" r:id="Rf8ec7d1b45dc4302"/>
    <p:sldId xmlns:r="http://schemas.openxmlformats.org/officeDocument/2006/relationships" id="258" r:id="R1e2c9c6403ad417a"/>
    <p:sldId xmlns:r="http://schemas.openxmlformats.org/officeDocument/2006/relationships" id="259" r:id="R4c1fe9b1c080457a"/>
    <p:sldId xmlns:r="http://schemas.openxmlformats.org/officeDocument/2006/relationships" id="260" r:id="Rcd6800105732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8c5b9535a4419" /><Relationship Type="http://schemas.openxmlformats.org/officeDocument/2006/relationships/slide" Target="/ppt/slides/slide1.xml" Id="R8208a06d62b34f25" /><Relationship Type="http://schemas.openxmlformats.org/officeDocument/2006/relationships/slide" Target="/ppt/slides/slide2.xml" Id="Rf8ec7d1b45dc4302" /><Relationship Type="http://schemas.openxmlformats.org/officeDocument/2006/relationships/slide" Target="/ppt/slides/slide3.xml" Id="R1e2c9c6403ad417a" /><Relationship Type="http://schemas.openxmlformats.org/officeDocument/2006/relationships/slide" Target="/ppt/slides/slide4.xml" Id="R4c1fe9b1c080457a" /><Relationship Type="http://schemas.openxmlformats.org/officeDocument/2006/relationships/slide" Target="/ppt/slides/slide5.xml" Id="Rcd6800105732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abefb183d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963811b04f4d" /><Relationship Type="http://schemas.openxmlformats.org/officeDocument/2006/relationships/theme" Target="/ppt/slideMasters/theme/theme1.xml" Id="R78926ec90079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8963811b0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dc0a6e82a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2454e3ba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b85748ccd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ba4aa8edb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10e7d1be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ØST-NORGE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875 920 812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