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9a52577e5a45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0ce1203d4046e4"/>
  </p:sldMasterIdLst>
  <p:sldIdLst>
    <p:sldId xmlns:r="http://schemas.openxmlformats.org/officeDocument/2006/relationships" id="256" r:id="R378743bda5904739"/>
    <p:sldId xmlns:r="http://schemas.openxmlformats.org/officeDocument/2006/relationships" id="257" r:id="R1ffc102dbfdb4dfb"/>
    <p:sldId xmlns:r="http://schemas.openxmlformats.org/officeDocument/2006/relationships" id="258" r:id="R1b5b14b2fdd64e5a"/>
    <p:sldId xmlns:r="http://schemas.openxmlformats.org/officeDocument/2006/relationships" id="259" r:id="R284814c7522d45f5"/>
    <p:sldId xmlns:r="http://schemas.openxmlformats.org/officeDocument/2006/relationships" id="260" r:id="R97ac93535b654881"/>
    <p:sldId xmlns:r="http://schemas.openxmlformats.org/officeDocument/2006/relationships" id="261" r:id="Rb217faac1f8048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0ce1203d4046e4" /><Relationship Type="http://schemas.openxmlformats.org/officeDocument/2006/relationships/slide" Target="/ppt/slides/slide1.xml" Id="R378743bda5904739" /><Relationship Type="http://schemas.openxmlformats.org/officeDocument/2006/relationships/slide" Target="/ppt/slides/slide2.xml" Id="R1ffc102dbfdb4dfb" /><Relationship Type="http://schemas.openxmlformats.org/officeDocument/2006/relationships/slide" Target="/ppt/slides/slide3.xml" Id="R1b5b14b2fdd64e5a" /><Relationship Type="http://schemas.openxmlformats.org/officeDocument/2006/relationships/slide" Target="/ppt/slides/slide4.xml" Id="R284814c7522d45f5" /><Relationship Type="http://schemas.openxmlformats.org/officeDocument/2006/relationships/slide" Target="/ppt/slides/slide5.xml" Id="R97ac93535b654881" /><Relationship Type="http://schemas.openxmlformats.org/officeDocument/2006/relationships/slide" Target="/ppt/slides/slide6.xml" Id="Rb217faac1f8048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6b620b8b5743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0404af32e4464" /><Relationship Type="http://schemas.openxmlformats.org/officeDocument/2006/relationships/theme" Target="/ppt/slideMasters/theme/theme1.xml" Id="R3dd00d11870945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20404af32e44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9db6cfba4946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2a0df1514242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8d1a0a9fd4c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160fdbcda04a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4517ace0ba41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f4083e873f4d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IOGT REGION ØST-NORGE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IOGT REGION ØST-NORGE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IOGT REGION ØST-NORGE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IOGT REGION ØST-NORGE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IOGT REGION ØST-NORGE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IOGT REGION ØST-NORGE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21 45 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www.iogt.no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875 920 812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IOGT REGION ØST-NORGE</a:t>
            </a:r>
          </a:p>
        </p:txBody>
      </p:sp>
    </p:spTree>
  </p:cSld>
  <p:clrMapOvr>
    <a:masterClrMapping xmlns:a="http://schemas.openxmlformats.org/drawingml/2006/main"/>
  </p:clrMapOvr>
</p:sld>
</file>