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92247c327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4e4b9fde0e4962"/>
  </p:sldMasterIdLst>
  <p:sldIdLst>
    <p:sldId xmlns:r="http://schemas.openxmlformats.org/officeDocument/2006/relationships" id="256" r:id="Rd9cf5afb59a549e2"/>
    <p:sldId xmlns:r="http://schemas.openxmlformats.org/officeDocument/2006/relationships" id="257" r:id="Recbbf535e09c4858"/>
    <p:sldId xmlns:r="http://schemas.openxmlformats.org/officeDocument/2006/relationships" id="258" r:id="Rb7d36f3600664670"/>
    <p:sldId xmlns:r="http://schemas.openxmlformats.org/officeDocument/2006/relationships" id="259" r:id="R8b76386500454e88"/>
    <p:sldId xmlns:r="http://schemas.openxmlformats.org/officeDocument/2006/relationships" id="260" r:id="Rfaf4a3becc75417e"/>
    <p:sldId xmlns:r="http://schemas.openxmlformats.org/officeDocument/2006/relationships" id="261" r:id="Re2f542def4b84675"/>
    <p:sldId xmlns:r="http://schemas.openxmlformats.org/officeDocument/2006/relationships" id="262" r:id="R66c72491b45747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e4b9fde0e4962" /><Relationship Type="http://schemas.openxmlformats.org/officeDocument/2006/relationships/slide" Target="/ppt/slides/slide1.xml" Id="Rd9cf5afb59a549e2" /><Relationship Type="http://schemas.openxmlformats.org/officeDocument/2006/relationships/slide" Target="/ppt/slides/slide2.xml" Id="Recbbf535e09c4858" /><Relationship Type="http://schemas.openxmlformats.org/officeDocument/2006/relationships/slide" Target="/ppt/slides/slide3.xml" Id="Rb7d36f3600664670" /><Relationship Type="http://schemas.openxmlformats.org/officeDocument/2006/relationships/slide" Target="/ppt/slides/slide4.xml" Id="R8b76386500454e88" /><Relationship Type="http://schemas.openxmlformats.org/officeDocument/2006/relationships/slide" Target="/ppt/slides/slide5.xml" Id="Rfaf4a3becc75417e" /><Relationship Type="http://schemas.openxmlformats.org/officeDocument/2006/relationships/slide" Target="/ppt/slides/slide6.xml" Id="Re2f542def4b84675" /><Relationship Type="http://schemas.openxmlformats.org/officeDocument/2006/relationships/slide" Target="/ppt/slides/slide7.xml" Id="R66c72491b45747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51698377f4f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52a818c9f415f" /><Relationship Type="http://schemas.openxmlformats.org/officeDocument/2006/relationships/theme" Target="/ppt/slideMasters/theme/theme1.xml" Id="R2959a9b0eb3b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52a818c9f41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2bb9e874c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7064326c9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4fe615dfb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7cd47d90446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8423a37d3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2a7ae120c49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5020e68249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FORENEDE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FORENEDE FORVALTNING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−1 662 410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19 080 172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28 076 621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58 946 524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BSS FORENEDE INVEST AS  –  52,6 %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VØS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 –  12,2 %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24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smebyco@gmail.com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875 918 052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