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cdcc9b153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a75781b6b4c4b"/>
  </p:sldMasterIdLst>
  <p:sldIdLst>
    <p:sldId xmlns:r="http://schemas.openxmlformats.org/officeDocument/2006/relationships" id="256" r:id="R6eb025be486e4c3c"/>
    <p:sldId xmlns:r="http://schemas.openxmlformats.org/officeDocument/2006/relationships" id="257" r:id="R88cedfd5eb0c4d20"/>
    <p:sldId xmlns:r="http://schemas.openxmlformats.org/officeDocument/2006/relationships" id="258" r:id="R360bbba6efc941bb"/>
    <p:sldId xmlns:r="http://schemas.openxmlformats.org/officeDocument/2006/relationships" id="259" r:id="Rd84d6d22548440d9"/>
    <p:sldId xmlns:r="http://schemas.openxmlformats.org/officeDocument/2006/relationships" id="260" r:id="R8578aea613f94b3d"/>
    <p:sldId xmlns:r="http://schemas.openxmlformats.org/officeDocument/2006/relationships" id="261" r:id="R5bac82c9be48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a75781b6b4c4b" /><Relationship Type="http://schemas.openxmlformats.org/officeDocument/2006/relationships/slide" Target="/ppt/slides/slide1.xml" Id="R6eb025be486e4c3c" /><Relationship Type="http://schemas.openxmlformats.org/officeDocument/2006/relationships/slide" Target="/ppt/slides/slide2.xml" Id="R88cedfd5eb0c4d20" /><Relationship Type="http://schemas.openxmlformats.org/officeDocument/2006/relationships/slide" Target="/ppt/slides/slide3.xml" Id="R360bbba6efc941bb" /><Relationship Type="http://schemas.openxmlformats.org/officeDocument/2006/relationships/slide" Target="/ppt/slides/slide4.xml" Id="Rd84d6d22548440d9" /><Relationship Type="http://schemas.openxmlformats.org/officeDocument/2006/relationships/slide" Target="/ppt/slides/slide5.xml" Id="R8578aea613f94b3d" /><Relationship Type="http://schemas.openxmlformats.org/officeDocument/2006/relationships/slide" Target="/ppt/slides/slide6.xml" Id="R5bac82c9be48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34356546c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958e498ee4c9e" /><Relationship Type="http://schemas.openxmlformats.org/officeDocument/2006/relationships/theme" Target="/ppt/slideMasters/theme/theme1.xml" Id="R957126dec716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958e498ee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83dcd817d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0ce281baf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b2962bea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16d7a23a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d16bf276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f40878dc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FORENEDE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smebyco@gmail.com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875 918 052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