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4e73a287ab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e31d880334274"/>
  </p:sldMasterIdLst>
  <p:sldIdLst>
    <p:sldId xmlns:r="http://schemas.openxmlformats.org/officeDocument/2006/relationships" id="256" r:id="R22573e17eb704377"/>
    <p:sldId xmlns:r="http://schemas.openxmlformats.org/officeDocument/2006/relationships" id="257" r:id="R1b590dd4739742fd"/>
    <p:sldId xmlns:r="http://schemas.openxmlformats.org/officeDocument/2006/relationships" id="258" r:id="R11cef248819d4e08"/>
    <p:sldId xmlns:r="http://schemas.openxmlformats.org/officeDocument/2006/relationships" id="259" r:id="Rf30149afcaad4ca2"/>
    <p:sldId xmlns:r="http://schemas.openxmlformats.org/officeDocument/2006/relationships" id="260" r:id="Rae281fd393d542d6"/>
    <p:sldId xmlns:r="http://schemas.openxmlformats.org/officeDocument/2006/relationships" id="261" r:id="R4b9ff4910a784d1d"/>
    <p:sldId xmlns:r="http://schemas.openxmlformats.org/officeDocument/2006/relationships" id="262" r:id="R0acdda4b9ed3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e31d880334274" /><Relationship Type="http://schemas.openxmlformats.org/officeDocument/2006/relationships/slide" Target="/ppt/slides/slide1.xml" Id="R22573e17eb704377" /><Relationship Type="http://schemas.openxmlformats.org/officeDocument/2006/relationships/slide" Target="/ppt/slides/slide2.xml" Id="R1b590dd4739742fd" /><Relationship Type="http://schemas.openxmlformats.org/officeDocument/2006/relationships/slide" Target="/ppt/slides/slide3.xml" Id="R11cef248819d4e08" /><Relationship Type="http://schemas.openxmlformats.org/officeDocument/2006/relationships/slide" Target="/ppt/slides/slide4.xml" Id="Rf30149afcaad4ca2" /><Relationship Type="http://schemas.openxmlformats.org/officeDocument/2006/relationships/slide" Target="/ppt/slides/slide5.xml" Id="Rae281fd393d542d6" /><Relationship Type="http://schemas.openxmlformats.org/officeDocument/2006/relationships/slide" Target="/ppt/slides/slide6.xml" Id="R4b9ff4910a784d1d" /><Relationship Type="http://schemas.openxmlformats.org/officeDocument/2006/relationships/slide" Target="/ppt/slides/slide7.xml" Id="R0acdda4b9ed3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171239b0d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885fa538a4129" /><Relationship Type="http://schemas.openxmlformats.org/officeDocument/2006/relationships/theme" Target="/ppt/slideMasters/theme/theme1.xml" Id="R6f4b5dcebdff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885fa538a41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d0b2b8fe1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e5343026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711b5b6f8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d4ae4dbd2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6f7e95f5f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afebc7567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0ecf71ddb4f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REVISIONSBUREAUET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REVISIONSBUREAUET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FINN-JARLE LUND MATHISEN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BECK ANDERSEN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HARALD JØRGENSEN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875 868 632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