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81ae86b11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44a083f7645bd"/>
  </p:sldMasterIdLst>
  <p:sldIdLst>
    <p:sldId xmlns:r="http://schemas.openxmlformats.org/officeDocument/2006/relationships" id="256" r:id="Ra28ea94c73c44755"/>
    <p:sldId xmlns:r="http://schemas.openxmlformats.org/officeDocument/2006/relationships" id="257" r:id="R1563629d519f4d67"/>
    <p:sldId xmlns:r="http://schemas.openxmlformats.org/officeDocument/2006/relationships" id="258" r:id="Rdc97e03a43ad4058"/>
    <p:sldId xmlns:r="http://schemas.openxmlformats.org/officeDocument/2006/relationships" id="259" r:id="R998375186a234490"/>
    <p:sldId xmlns:r="http://schemas.openxmlformats.org/officeDocument/2006/relationships" id="260" r:id="Rb2a91ed90fac4bff"/>
    <p:sldId xmlns:r="http://schemas.openxmlformats.org/officeDocument/2006/relationships" id="261" r:id="R5799a5ed9cb3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44a083f7645bd" /><Relationship Type="http://schemas.openxmlformats.org/officeDocument/2006/relationships/slide" Target="/ppt/slides/slide1.xml" Id="Ra28ea94c73c44755" /><Relationship Type="http://schemas.openxmlformats.org/officeDocument/2006/relationships/slide" Target="/ppt/slides/slide2.xml" Id="R1563629d519f4d67" /><Relationship Type="http://schemas.openxmlformats.org/officeDocument/2006/relationships/slide" Target="/ppt/slides/slide3.xml" Id="Rdc97e03a43ad4058" /><Relationship Type="http://schemas.openxmlformats.org/officeDocument/2006/relationships/slide" Target="/ppt/slides/slide4.xml" Id="R998375186a234490" /><Relationship Type="http://schemas.openxmlformats.org/officeDocument/2006/relationships/slide" Target="/ppt/slides/slide5.xml" Id="Rb2a91ed90fac4bff" /><Relationship Type="http://schemas.openxmlformats.org/officeDocument/2006/relationships/slide" Target="/ppt/slides/slide6.xml" Id="R5799a5ed9cb3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3036927df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90097f5d748b1" /><Relationship Type="http://schemas.openxmlformats.org/officeDocument/2006/relationships/theme" Target="/ppt/slideMasters/theme/theme1.xml" Id="R2312535926ce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90097f5d7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ac67b2e92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c8ccdc75e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b97d439cb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671840f00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bffd9fd03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5c3b33fe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REVISIONSBUREAUET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875 868 632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