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1e19b5631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cf5c7ebb942c0"/>
  </p:sldMasterIdLst>
  <p:sldIdLst>
    <p:sldId xmlns:r="http://schemas.openxmlformats.org/officeDocument/2006/relationships" id="256" r:id="Rfcb6de501ea14496"/>
    <p:sldId xmlns:r="http://schemas.openxmlformats.org/officeDocument/2006/relationships" id="257" r:id="R0c257275a0f841e2"/>
    <p:sldId xmlns:r="http://schemas.openxmlformats.org/officeDocument/2006/relationships" id="258" r:id="R9f492828e93c40f3"/>
    <p:sldId xmlns:r="http://schemas.openxmlformats.org/officeDocument/2006/relationships" id="259" r:id="Rc06f64186f8d44b8"/>
    <p:sldId xmlns:r="http://schemas.openxmlformats.org/officeDocument/2006/relationships" id="260" r:id="R6bf219743f594c4b"/>
    <p:sldId xmlns:r="http://schemas.openxmlformats.org/officeDocument/2006/relationships" id="261" r:id="R66bdddeb4dd34cb3"/>
    <p:sldId xmlns:r="http://schemas.openxmlformats.org/officeDocument/2006/relationships" id="262" r:id="R82cd0cf327a3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cf5c7ebb942c0" /><Relationship Type="http://schemas.openxmlformats.org/officeDocument/2006/relationships/slide" Target="/ppt/slides/slide1.xml" Id="Rfcb6de501ea14496" /><Relationship Type="http://schemas.openxmlformats.org/officeDocument/2006/relationships/slide" Target="/ppt/slides/slide2.xml" Id="R0c257275a0f841e2" /><Relationship Type="http://schemas.openxmlformats.org/officeDocument/2006/relationships/slide" Target="/ppt/slides/slide3.xml" Id="R9f492828e93c40f3" /><Relationship Type="http://schemas.openxmlformats.org/officeDocument/2006/relationships/slide" Target="/ppt/slides/slide4.xml" Id="Rc06f64186f8d44b8" /><Relationship Type="http://schemas.openxmlformats.org/officeDocument/2006/relationships/slide" Target="/ppt/slides/slide5.xml" Id="R6bf219743f594c4b" /><Relationship Type="http://schemas.openxmlformats.org/officeDocument/2006/relationships/slide" Target="/ppt/slides/slide6.xml" Id="R66bdddeb4dd34cb3" /><Relationship Type="http://schemas.openxmlformats.org/officeDocument/2006/relationships/slide" Target="/ppt/slides/slide7.xml" Id="R82cd0cf327a3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3f894dfa2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1911782449fa" /><Relationship Type="http://schemas.openxmlformats.org/officeDocument/2006/relationships/theme" Target="/ppt/slideMasters/theme/theme1.xml" Id="R5b37e8d08d59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119117824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44420b55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82e63826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c71117d0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e84181f0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0f5c0555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37839f31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6934caf8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ELISENBERGVEIEN ANTIKVITETER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ANTIKVITETER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FRAMSTAD KAARE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FRAMSTAD MORTEN STAMNES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Zahlkasserer Schafts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22430410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875 795 872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