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545fd6dc45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17e23cdfb479a"/>
  </p:sldMasterIdLst>
  <p:sldIdLst>
    <p:sldId xmlns:r="http://schemas.openxmlformats.org/officeDocument/2006/relationships" id="256" r:id="Re8c4862491454e30"/>
    <p:sldId xmlns:r="http://schemas.openxmlformats.org/officeDocument/2006/relationships" id="257" r:id="R795b4fdbb44a409e"/>
    <p:sldId xmlns:r="http://schemas.openxmlformats.org/officeDocument/2006/relationships" id="258" r:id="R0baec1f1fe8e401a"/>
    <p:sldId xmlns:r="http://schemas.openxmlformats.org/officeDocument/2006/relationships" id="259" r:id="R3788902f09674836"/>
    <p:sldId xmlns:r="http://schemas.openxmlformats.org/officeDocument/2006/relationships" id="260" r:id="Rd8f0223a9a914c35"/>
    <p:sldId xmlns:r="http://schemas.openxmlformats.org/officeDocument/2006/relationships" id="261" r:id="Rff2b76eb14274d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17e23cdfb479a" /><Relationship Type="http://schemas.openxmlformats.org/officeDocument/2006/relationships/slide" Target="/ppt/slides/slide1.xml" Id="Re8c4862491454e30" /><Relationship Type="http://schemas.openxmlformats.org/officeDocument/2006/relationships/slide" Target="/ppt/slides/slide2.xml" Id="R795b4fdbb44a409e" /><Relationship Type="http://schemas.openxmlformats.org/officeDocument/2006/relationships/slide" Target="/ppt/slides/slide3.xml" Id="R0baec1f1fe8e401a" /><Relationship Type="http://schemas.openxmlformats.org/officeDocument/2006/relationships/slide" Target="/ppt/slides/slide4.xml" Id="R3788902f09674836" /><Relationship Type="http://schemas.openxmlformats.org/officeDocument/2006/relationships/slide" Target="/ppt/slides/slide5.xml" Id="Rd8f0223a9a914c35" /><Relationship Type="http://schemas.openxmlformats.org/officeDocument/2006/relationships/slide" Target="/ppt/slides/slide6.xml" Id="Rff2b76eb14274d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6d411f3c9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b325c9ea54376" /><Relationship Type="http://schemas.openxmlformats.org/officeDocument/2006/relationships/theme" Target="/ppt/slideMasters/theme/theme1.xml" Id="R80f2367efd78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b325c9ea5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f357c1fdd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102f647de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d3fb5fb2a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cf883a1a1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3f4f5f4cf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acc07ae88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ELISENBERGVEIEN ANTIKVITETER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Zahlkasserer Schafts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22430410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875 795 872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