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b9139ab87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a7b788972f4744"/>
  </p:sldMasterIdLst>
  <p:sldIdLst>
    <p:sldId xmlns:r="http://schemas.openxmlformats.org/officeDocument/2006/relationships" id="256" r:id="R42cd24af61654750"/>
    <p:sldId xmlns:r="http://schemas.openxmlformats.org/officeDocument/2006/relationships" id="257" r:id="R1ef40718407b4f76"/>
    <p:sldId xmlns:r="http://schemas.openxmlformats.org/officeDocument/2006/relationships" id="258" r:id="Red73cf875ea145a3"/>
    <p:sldId xmlns:r="http://schemas.openxmlformats.org/officeDocument/2006/relationships" id="259" r:id="R4b6f69e5e1a94dc2"/>
    <p:sldId xmlns:r="http://schemas.openxmlformats.org/officeDocument/2006/relationships" id="260" r:id="Rcfea70c3de7b4853"/>
    <p:sldId xmlns:r="http://schemas.openxmlformats.org/officeDocument/2006/relationships" id="261" r:id="Rb01746d1c3aa4ec7"/>
    <p:sldId xmlns:r="http://schemas.openxmlformats.org/officeDocument/2006/relationships" id="262" r:id="R3baf8c1e2564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7b788972f4744" /><Relationship Type="http://schemas.openxmlformats.org/officeDocument/2006/relationships/slide" Target="/ppt/slides/slide1.xml" Id="R42cd24af61654750" /><Relationship Type="http://schemas.openxmlformats.org/officeDocument/2006/relationships/slide" Target="/ppt/slides/slide2.xml" Id="R1ef40718407b4f76" /><Relationship Type="http://schemas.openxmlformats.org/officeDocument/2006/relationships/slide" Target="/ppt/slides/slide3.xml" Id="Red73cf875ea145a3" /><Relationship Type="http://schemas.openxmlformats.org/officeDocument/2006/relationships/slide" Target="/ppt/slides/slide4.xml" Id="R4b6f69e5e1a94dc2" /><Relationship Type="http://schemas.openxmlformats.org/officeDocument/2006/relationships/slide" Target="/ppt/slides/slide5.xml" Id="Rcfea70c3de7b4853" /><Relationship Type="http://schemas.openxmlformats.org/officeDocument/2006/relationships/slide" Target="/ppt/slides/slide6.xml" Id="Rb01746d1c3aa4ec7" /><Relationship Type="http://schemas.openxmlformats.org/officeDocument/2006/relationships/slide" Target="/ppt/slides/slide7.xml" Id="R3baf8c1e2564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b1c9f40da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ab179976942a9" /><Relationship Type="http://schemas.openxmlformats.org/officeDocument/2006/relationships/theme" Target="/ppt/slideMasters/theme/theme1.xml" Id="R9394474020fe46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ab179976942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fd92e4c02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a75d71d394c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6ff31310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68eb144ff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9817ba46e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5d0c5e82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06ac25f9e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KNUDSEN REVISJONSBYRÅ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REVISJONSBYRÅ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988 609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95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kyrre@knudsen-revisjon.no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874 903 302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