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b443c3df1e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5a2114a4f43b8"/>
  </p:sldMasterIdLst>
  <p:sldIdLst>
    <p:sldId xmlns:r="http://schemas.openxmlformats.org/officeDocument/2006/relationships" id="256" r:id="R95a51a2f93d146ea"/>
    <p:sldId xmlns:r="http://schemas.openxmlformats.org/officeDocument/2006/relationships" id="257" r:id="R3a0af30ddd244add"/>
    <p:sldId xmlns:r="http://schemas.openxmlformats.org/officeDocument/2006/relationships" id="258" r:id="R4193f0a1b9e74ddf"/>
    <p:sldId xmlns:r="http://schemas.openxmlformats.org/officeDocument/2006/relationships" id="259" r:id="R28d14dbb107a4a24"/>
    <p:sldId xmlns:r="http://schemas.openxmlformats.org/officeDocument/2006/relationships" id="260" r:id="Rb40d03e7f9e240ea"/>
    <p:sldId xmlns:r="http://schemas.openxmlformats.org/officeDocument/2006/relationships" id="261" r:id="Rfbff091dfde24f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5a2114a4f43b8" /><Relationship Type="http://schemas.openxmlformats.org/officeDocument/2006/relationships/slide" Target="/ppt/slides/slide1.xml" Id="R95a51a2f93d146ea" /><Relationship Type="http://schemas.openxmlformats.org/officeDocument/2006/relationships/slide" Target="/ppt/slides/slide2.xml" Id="R3a0af30ddd244add" /><Relationship Type="http://schemas.openxmlformats.org/officeDocument/2006/relationships/slide" Target="/ppt/slides/slide3.xml" Id="R4193f0a1b9e74ddf" /><Relationship Type="http://schemas.openxmlformats.org/officeDocument/2006/relationships/slide" Target="/ppt/slides/slide4.xml" Id="R28d14dbb107a4a24" /><Relationship Type="http://schemas.openxmlformats.org/officeDocument/2006/relationships/slide" Target="/ppt/slides/slide5.xml" Id="Rb40d03e7f9e240ea" /><Relationship Type="http://schemas.openxmlformats.org/officeDocument/2006/relationships/slide" Target="/ppt/slides/slide6.xml" Id="Rfbff091dfde24f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c914abf1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20d4a7ec4168" /><Relationship Type="http://schemas.openxmlformats.org/officeDocument/2006/relationships/theme" Target="/ppt/slideMasters/theme/theme1.xml" Id="Rf88004501053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1c20d4a7ec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2b752c6f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2884587b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2e30dd0e0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7fe5ccce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125f3ace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c499298c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KNUDSEN REVISJONSBYRÅ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95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kyrre@knudsen-revisjon.no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874 903 302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KNUDSEN REVISJONSBYRÅ AS</a:t>
            </a:r>
          </a:p>
        </p:txBody>
      </p:sp>
    </p:spTree>
  </p:cSld>
  <p:clrMapOvr>
    <a:masterClrMapping xmlns:a="http://schemas.openxmlformats.org/drawingml/2006/main"/>
  </p:clrMapOvr>
</p:sld>
</file>