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ac88f2ed4f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a8a1ebfa44c0b"/>
  </p:sldMasterIdLst>
  <p:sldIdLst>
    <p:sldId xmlns:r="http://schemas.openxmlformats.org/officeDocument/2006/relationships" id="256" r:id="Rb2aad3f0a7d247f1"/>
    <p:sldId xmlns:r="http://schemas.openxmlformats.org/officeDocument/2006/relationships" id="257" r:id="Ree83edf2850340b5"/>
    <p:sldId xmlns:r="http://schemas.openxmlformats.org/officeDocument/2006/relationships" id="258" r:id="Rb840286305f0474a"/>
    <p:sldId xmlns:r="http://schemas.openxmlformats.org/officeDocument/2006/relationships" id="259" r:id="R302219933edd4068"/>
    <p:sldId xmlns:r="http://schemas.openxmlformats.org/officeDocument/2006/relationships" id="260" r:id="R7936cc9dcdef49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a8a1ebfa44c0b" /><Relationship Type="http://schemas.openxmlformats.org/officeDocument/2006/relationships/slide" Target="/ppt/slides/slide1.xml" Id="Rb2aad3f0a7d247f1" /><Relationship Type="http://schemas.openxmlformats.org/officeDocument/2006/relationships/slide" Target="/ppt/slides/slide2.xml" Id="Ree83edf2850340b5" /><Relationship Type="http://schemas.openxmlformats.org/officeDocument/2006/relationships/slide" Target="/ppt/slides/slide3.xml" Id="Rb840286305f0474a" /><Relationship Type="http://schemas.openxmlformats.org/officeDocument/2006/relationships/slide" Target="/ppt/slides/slide4.xml" Id="R302219933edd4068" /><Relationship Type="http://schemas.openxmlformats.org/officeDocument/2006/relationships/slide" Target="/ppt/slides/slide5.xml" Id="R7936cc9dcdef49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e3bb958414d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b794e284943dc" /><Relationship Type="http://schemas.openxmlformats.org/officeDocument/2006/relationships/theme" Target="/ppt/slideMasters/theme/theme1.xml" Id="R1a485fcaa2c0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db794e2849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b95464f504b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42a4d54de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97e4c95e64c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a47dc91ae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6238606d449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NEDSTRAND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IDRETTSLAG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therese.bustad@gmail.com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www.nedstrandil.com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874 815 322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