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d5952d4b8df4d3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7549600f09b483c"/>
  </p:sldMasterIdLst>
  <p:sldIdLst>
    <p:sldId xmlns:r="http://schemas.openxmlformats.org/officeDocument/2006/relationships" id="256" r:id="Ra8893d3106814d3a"/>
    <p:sldId xmlns:r="http://schemas.openxmlformats.org/officeDocument/2006/relationships" id="257" r:id="R071b735408fd4208"/>
    <p:sldId xmlns:r="http://schemas.openxmlformats.org/officeDocument/2006/relationships" id="258" r:id="R0d2e11ebb81946cb"/>
    <p:sldId xmlns:r="http://schemas.openxmlformats.org/officeDocument/2006/relationships" id="259" r:id="R61ba51f8c5c94c9a"/>
    <p:sldId xmlns:r="http://schemas.openxmlformats.org/officeDocument/2006/relationships" id="260" r:id="R104f4054d7c2465a"/>
    <p:sldId xmlns:r="http://schemas.openxmlformats.org/officeDocument/2006/relationships" id="261" r:id="R1be45b90d88b478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7549600f09b483c" /><Relationship Type="http://schemas.openxmlformats.org/officeDocument/2006/relationships/slide" Target="/ppt/slides/slide1.xml" Id="Ra8893d3106814d3a" /><Relationship Type="http://schemas.openxmlformats.org/officeDocument/2006/relationships/slide" Target="/ppt/slides/slide2.xml" Id="R071b735408fd4208" /><Relationship Type="http://schemas.openxmlformats.org/officeDocument/2006/relationships/slide" Target="/ppt/slides/slide3.xml" Id="R0d2e11ebb81946cb" /><Relationship Type="http://schemas.openxmlformats.org/officeDocument/2006/relationships/slide" Target="/ppt/slides/slide4.xml" Id="R61ba51f8c5c94c9a" /><Relationship Type="http://schemas.openxmlformats.org/officeDocument/2006/relationships/slide" Target="/ppt/slides/slide5.xml" Id="R104f4054d7c2465a" /><Relationship Type="http://schemas.openxmlformats.org/officeDocument/2006/relationships/slide" Target="/ppt/slides/slide6.xml" Id="R1be45b90d88b478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9c665ef5cb047f5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4420065143a4180" /><Relationship Type="http://schemas.openxmlformats.org/officeDocument/2006/relationships/theme" Target="/ppt/slideMasters/theme/theme1.xml" Id="R7b6a95847d77479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4420065143a418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774b11d334d9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a8161332284c99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b806ccae778443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1c18f6895240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b238b3e0f39434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cb51689d4c24b4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NEDSTRAND IDRETTSLAG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NEDSTRAND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NEDSTRAND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NEDSTRAND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NEDSTRAND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NEDSTRAND IDRETTSLAG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Espevik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5560 Nedstrand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therese.bustad@gmail.com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www.nedstrandil.com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874 815 322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NEDSTRAND IDRETTSLAG</a:t>
            </a:r>
          </a:p>
        </p:txBody>
      </p:sp>
    </p:spTree>
  </p:cSld>
  <p:clrMapOvr>
    <a:masterClrMapping xmlns:a="http://schemas.openxmlformats.org/drawingml/2006/main"/>
  </p:clrMapOvr>
</p:sld>
</file>