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206906f8e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81f707eeb446d"/>
  </p:sldMasterIdLst>
  <p:sldIdLst>
    <p:sldId xmlns:r="http://schemas.openxmlformats.org/officeDocument/2006/relationships" id="256" r:id="R550f117657b041f4"/>
    <p:sldId xmlns:r="http://schemas.openxmlformats.org/officeDocument/2006/relationships" id="257" r:id="Rd8852a751e08449b"/>
    <p:sldId xmlns:r="http://schemas.openxmlformats.org/officeDocument/2006/relationships" id="258" r:id="R2ff03b59db1245a0"/>
    <p:sldId xmlns:r="http://schemas.openxmlformats.org/officeDocument/2006/relationships" id="259" r:id="Rf5b37c4d2ef34ca7"/>
    <p:sldId xmlns:r="http://schemas.openxmlformats.org/officeDocument/2006/relationships" id="260" r:id="R44f619b336cf4f3b"/>
    <p:sldId xmlns:r="http://schemas.openxmlformats.org/officeDocument/2006/relationships" id="261" r:id="R97fcff8bf93b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81f707eeb446d" /><Relationship Type="http://schemas.openxmlformats.org/officeDocument/2006/relationships/slide" Target="/ppt/slides/slide1.xml" Id="R550f117657b041f4" /><Relationship Type="http://schemas.openxmlformats.org/officeDocument/2006/relationships/slide" Target="/ppt/slides/slide2.xml" Id="Rd8852a751e08449b" /><Relationship Type="http://schemas.openxmlformats.org/officeDocument/2006/relationships/slide" Target="/ppt/slides/slide3.xml" Id="R2ff03b59db1245a0" /><Relationship Type="http://schemas.openxmlformats.org/officeDocument/2006/relationships/slide" Target="/ppt/slides/slide4.xml" Id="Rf5b37c4d2ef34ca7" /><Relationship Type="http://schemas.openxmlformats.org/officeDocument/2006/relationships/slide" Target="/ppt/slides/slide5.xml" Id="R44f619b336cf4f3b" /><Relationship Type="http://schemas.openxmlformats.org/officeDocument/2006/relationships/slide" Target="/ppt/slides/slide6.xml" Id="R97fcff8bf93b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495437962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01d31be143a5" /><Relationship Type="http://schemas.openxmlformats.org/officeDocument/2006/relationships/theme" Target="/ppt/slideMasters/theme/theme1.xml" Id="R8f81bf2744fa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b01d31be1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102242dc8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46d0c19ab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a7ff86e3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f2c79693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7ad15f77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de77396d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