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200b979d9f40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024b0b40114e76"/>
  </p:sldMasterIdLst>
  <p:sldIdLst>
    <p:sldId xmlns:r="http://schemas.openxmlformats.org/officeDocument/2006/relationships" id="256" r:id="R0a158be64909446b"/>
    <p:sldId xmlns:r="http://schemas.openxmlformats.org/officeDocument/2006/relationships" id="257" r:id="R4d2fa6ce54bf48a9"/>
    <p:sldId xmlns:r="http://schemas.openxmlformats.org/officeDocument/2006/relationships" id="258" r:id="Rcc6bcd733e0a4ff7"/>
    <p:sldId xmlns:r="http://schemas.openxmlformats.org/officeDocument/2006/relationships" id="259" r:id="Rc8e8fed78cb843de"/>
    <p:sldId xmlns:r="http://schemas.openxmlformats.org/officeDocument/2006/relationships" id="260" r:id="Rc994e144e9024675"/>
    <p:sldId xmlns:r="http://schemas.openxmlformats.org/officeDocument/2006/relationships" id="261" r:id="Rcc38be6948a24b36"/>
    <p:sldId xmlns:r="http://schemas.openxmlformats.org/officeDocument/2006/relationships" id="262" r:id="Rdefb8fc435b2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24b0b40114e76" /><Relationship Type="http://schemas.openxmlformats.org/officeDocument/2006/relationships/slide" Target="/ppt/slides/slide1.xml" Id="R0a158be64909446b" /><Relationship Type="http://schemas.openxmlformats.org/officeDocument/2006/relationships/slide" Target="/ppt/slides/slide2.xml" Id="R4d2fa6ce54bf48a9" /><Relationship Type="http://schemas.openxmlformats.org/officeDocument/2006/relationships/slide" Target="/ppt/slides/slide3.xml" Id="Rcc6bcd733e0a4ff7" /><Relationship Type="http://schemas.openxmlformats.org/officeDocument/2006/relationships/slide" Target="/ppt/slides/slide4.xml" Id="Rc8e8fed78cb843de" /><Relationship Type="http://schemas.openxmlformats.org/officeDocument/2006/relationships/slide" Target="/ppt/slides/slide5.xml" Id="Rc994e144e9024675" /><Relationship Type="http://schemas.openxmlformats.org/officeDocument/2006/relationships/slide" Target="/ppt/slides/slide6.xml" Id="Rcc38be6948a24b36" /><Relationship Type="http://schemas.openxmlformats.org/officeDocument/2006/relationships/slide" Target="/ppt/slides/slide7.xml" Id="Rdefb8fc435b2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e95b93e28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1d8bcd4dc4e66" /><Relationship Type="http://schemas.openxmlformats.org/officeDocument/2006/relationships/theme" Target="/ppt/slideMasters/theme/theme1.xml" Id="R6dbadb72ee45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11d8bcd4dc4e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4fb58e4b145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ee88d82a1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f532739c941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469da644541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f82e334664b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22ec1b5dc42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af2c4ae4e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GARMO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GARMO HANDEL AS ble etablert [år] og holder til i Heidal.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44 047 383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1 133 233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893 012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15 300 701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BJØLSTADMO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2676 Heidal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874 433 632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GARMO HANDEL AS</a:t>
            </a:r>
          </a:p>
        </p:txBody>
      </p:sp>
    </p:spTree>
  </p:cSld>
  <p:clrMapOvr>
    <a:masterClrMapping xmlns:a="http://schemas.openxmlformats.org/drawingml/2006/main"/>
  </p:clrMapOvr>
</p:sld>
</file>