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414fe19134f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751714050410b"/>
  </p:sldMasterIdLst>
  <p:sldIdLst>
    <p:sldId xmlns:r="http://schemas.openxmlformats.org/officeDocument/2006/relationships" id="256" r:id="R3517907c6ac74bcc"/>
    <p:sldId xmlns:r="http://schemas.openxmlformats.org/officeDocument/2006/relationships" id="257" r:id="R8e0d7883fc734154"/>
    <p:sldId xmlns:r="http://schemas.openxmlformats.org/officeDocument/2006/relationships" id="258" r:id="R57d72e68d24b47a6"/>
    <p:sldId xmlns:r="http://schemas.openxmlformats.org/officeDocument/2006/relationships" id="259" r:id="Rd771e1335fb04238"/>
    <p:sldId xmlns:r="http://schemas.openxmlformats.org/officeDocument/2006/relationships" id="260" r:id="Rc264cefb16234f84"/>
    <p:sldId xmlns:r="http://schemas.openxmlformats.org/officeDocument/2006/relationships" id="261" r:id="R5c983d62cca0403a"/>
    <p:sldId xmlns:r="http://schemas.openxmlformats.org/officeDocument/2006/relationships" id="262" r:id="Re0f6782f3b43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751714050410b" /><Relationship Type="http://schemas.openxmlformats.org/officeDocument/2006/relationships/slide" Target="/ppt/slides/slide1.xml" Id="R3517907c6ac74bcc" /><Relationship Type="http://schemas.openxmlformats.org/officeDocument/2006/relationships/slide" Target="/ppt/slides/slide2.xml" Id="R8e0d7883fc734154" /><Relationship Type="http://schemas.openxmlformats.org/officeDocument/2006/relationships/slide" Target="/ppt/slides/slide3.xml" Id="R57d72e68d24b47a6" /><Relationship Type="http://schemas.openxmlformats.org/officeDocument/2006/relationships/slide" Target="/ppt/slides/slide4.xml" Id="Rd771e1335fb04238" /><Relationship Type="http://schemas.openxmlformats.org/officeDocument/2006/relationships/slide" Target="/ppt/slides/slide5.xml" Id="Rc264cefb16234f84" /><Relationship Type="http://schemas.openxmlformats.org/officeDocument/2006/relationships/slide" Target="/ppt/slides/slide6.xml" Id="R5c983d62cca0403a" /><Relationship Type="http://schemas.openxmlformats.org/officeDocument/2006/relationships/slide" Target="/ppt/slides/slide7.xml" Id="Re0f6782f3b43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40338c1c6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54e98015f4c24" /><Relationship Type="http://schemas.openxmlformats.org/officeDocument/2006/relationships/theme" Target="/ppt/slideMasters/theme/theme1.xml" Id="R36ff109925a4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54e98015f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9aa943c67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7c69c6ad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6ea96acec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d5376659741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d0b51bc3840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6d26fb3f41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eec2cd572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SALTDAL RØR OG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SALTDAL RØR OG ENTREPRENØR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1 147 214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3 255 049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6 673 613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KRISTINE LANGSETH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ANDREAS LANGSETH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LANGSETH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JOHANNE LANGSETH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LANGSETH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LANGSETH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69 04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874 354 902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SALTDAL RØR OG ENTREPRENØR AS</a:t>
            </a:r>
          </a:p>
        </p:txBody>
      </p:sp>
    </p:spTree>
  </p:cSld>
  <p:clrMapOvr>
    <a:masterClrMapping xmlns:a="http://schemas.openxmlformats.org/drawingml/2006/main"/>
  </p:clrMapOvr>
</p:sld>
</file>