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cfb9b87e3b48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8cbb13171942b2"/>
  </p:sldMasterIdLst>
  <p:sldIdLst>
    <p:sldId xmlns:r="http://schemas.openxmlformats.org/officeDocument/2006/relationships" id="256" r:id="Re3a28b3533f84200"/>
    <p:sldId xmlns:r="http://schemas.openxmlformats.org/officeDocument/2006/relationships" id="257" r:id="Radc4399213844cb1"/>
    <p:sldId xmlns:r="http://schemas.openxmlformats.org/officeDocument/2006/relationships" id="258" r:id="Rbf895dce381e4c27"/>
    <p:sldId xmlns:r="http://schemas.openxmlformats.org/officeDocument/2006/relationships" id="259" r:id="R660db417f93f49ea"/>
    <p:sldId xmlns:r="http://schemas.openxmlformats.org/officeDocument/2006/relationships" id="260" r:id="R13af56c96588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cbb13171942b2" /><Relationship Type="http://schemas.openxmlformats.org/officeDocument/2006/relationships/slide" Target="/ppt/slides/slide1.xml" Id="Re3a28b3533f84200" /><Relationship Type="http://schemas.openxmlformats.org/officeDocument/2006/relationships/slide" Target="/ppt/slides/slide2.xml" Id="Radc4399213844cb1" /><Relationship Type="http://schemas.openxmlformats.org/officeDocument/2006/relationships/slide" Target="/ppt/slides/slide3.xml" Id="Rbf895dce381e4c27" /><Relationship Type="http://schemas.openxmlformats.org/officeDocument/2006/relationships/slide" Target="/ppt/slides/slide4.xml" Id="R660db417f93f49ea" /><Relationship Type="http://schemas.openxmlformats.org/officeDocument/2006/relationships/slide" Target="/ppt/slides/slide5.xml" Id="R13af56c96588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179ba8dcf4a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1d041cedb4ca5" /><Relationship Type="http://schemas.openxmlformats.org/officeDocument/2006/relationships/theme" Target="/ppt/slideMasters/theme/theme1.xml" Id="R0825b1b710b84a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91d041cedb4c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161aa3a6b4d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0c728dc2445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2736f59a6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b0faafdaa46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649b53970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PERS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 HOTELL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Pers Hotelldrift 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32074500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874 110 892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HOTELL AS</a:t>
            </a:r>
          </a:p>
        </p:txBody>
      </p:sp>
    </p:spTree>
  </p:cSld>
  <p:clrMapOvr>
    <a:masterClrMapping xmlns:a="http://schemas.openxmlformats.org/drawingml/2006/main"/>
  </p:clrMapOvr>
</p:sld>
</file>