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ad1adf7e0a47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b24eb332744cd1"/>
  </p:sldMasterIdLst>
  <p:sldIdLst>
    <p:sldId xmlns:r="http://schemas.openxmlformats.org/officeDocument/2006/relationships" id="256" r:id="R9f871d557af0403c"/>
    <p:sldId xmlns:r="http://schemas.openxmlformats.org/officeDocument/2006/relationships" id="257" r:id="Rf465f840ab9b4305"/>
    <p:sldId xmlns:r="http://schemas.openxmlformats.org/officeDocument/2006/relationships" id="258" r:id="R676c4b947a0f454a"/>
    <p:sldId xmlns:r="http://schemas.openxmlformats.org/officeDocument/2006/relationships" id="259" r:id="R57ccb7df32bc4a6a"/>
    <p:sldId xmlns:r="http://schemas.openxmlformats.org/officeDocument/2006/relationships" id="260" r:id="Raf313dd407174cdd"/>
    <p:sldId xmlns:r="http://schemas.openxmlformats.org/officeDocument/2006/relationships" id="261" r:id="Re1a4c4c1482545fa"/>
    <p:sldId xmlns:r="http://schemas.openxmlformats.org/officeDocument/2006/relationships" id="262" r:id="Rbea8560d686c45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b24eb332744cd1" /><Relationship Type="http://schemas.openxmlformats.org/officeDocument/2006/relationships/slide" Target="/ppt/slides/slide1.xml" Id="R9f871d557af0403c" /><Relationship Type="http://schemas.openxmlformats.org/officeDocument/2006/relationships/slide" Target="/ppt/slides/slide2.xml" Id="Rf465f840ab9b4305" /><Relationship Type="http://schemas.openxmlformats.org/officeDocument/2006/relationships/slide" Target="/ppt/slides/slide3.xml" Id="R676c4b947a0f454a" /><Relationship Type="http://schemas.openxmlformats.org/officeDocument/2006/relationships/slide" Target="/ppt/slides/slide4.xml" Id="R57ccb7df32bc4a6a" /><Relationship Type="http://schemas.openxmlformats.org/officeDocument/2006/relationships/slide" Target="/ppt/slides/slide5.xml" Id="Raf313dd407174cdd" /><Relationship Type="http://schemas.openxmlformats.org/officeDocument/2006/relationships/slide" Target="/ppt/slides/slide6.xml" Id="Re1a4c4c1482545fa" /><Relationship Type="http://schemas.openxmlformats.org/officeDocument/2006/relationships/slide" Target="/ppt/slides/slide7.xml" Id="Rbea8560d686c45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673d9320f40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3b7a0c3624c0b" /><Relationship Type="http://schemas.openxmlformats.org/officeDocument/2006/relationships/theme" Target="/ppt/slideMasters/theme/theme1.xml" Id="R6ae776b5f8fa45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c3b7a0c3624c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062b103cd48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1bc05fefe46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d5f8f9de341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836df65d944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b146eaed5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059aaf04b4d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b6be5bb264a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ARCATUM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ARCATUM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ARCATUM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ARCATUM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ARCATUM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ARCATUM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9 023 232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7 261 572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8 014 146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106 355 030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110 081 041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ARCATUM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WILHELMSEN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ARCATUM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45 47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872 409 572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ARCATUM AS</a:t>
            </a:r>
          </a:p>
        </p:txBody>
      </p:sp>
    </p:spTree>
  </p:cSld>
  <p:clrMapOvr>
    <a:masterClrMapping xmlns:a="http://schemas.openxmlformats.org/drawingml/2006/main"/>
  </p:clrMapOvr>
</p:sld>
</file>