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29b9e5398749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576a6e75364b55"/>
  </p:sldMasterIdLst>
  <p:sldIdLst>
    <p:sldId xmlns:r="http://schemas.openxmlformats.org/officeDocument/2006/relationships" id="256" r:id="R3a5e5e2e486c4426"/>
    <p:sldId xmlns:r="http://schemas.openxmlformats.org/officeDocument/2006/relationships" id="257" r:id="R299a66e3e8c34285"/>
    <p:sldId xmlns:r="http://schemas.openxmlformats.org/officeDocument/2006/relationships" id="258" r:id="R95ad4ad1bcd34684"/>
    <p:sldId xmlns:r="http://schemas.openxmlformats.org/officeDocument/2006/relationships" id="259" r:id="Rb7d6ce27562c4b27"/>
    <p:sldId xmlns:r="http://schemas.openxmlformats.org/officeDocument/2006/relationships" id="260" r:id="R749b5c4e296940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76a6e75364b55" /><Relationship Type="http://schemas.openxmlformats.org/officeDocument/2006/relationships/slide" Target="/ppt/slides/slide1.xml" Id="R3a5e5e2e486c4426" /><Relationship Type="http://schemas.openxmlformats.org/officeDocument/2006/relationships/slide" Target="/ppt/slides/slide2.xml" Id="R299a66e3e8c34285" /><Relationship Type="http://schemas.openxmlformats.org/officeDocument/2006/relationships/slide" Target="/ppt/slides/slide3.xml" Id="R95ad4ad1bcd34684" /><Relationship Type="http://schemas.openxmlformats.org/officeDocument/2006/relationships/slide" Target="/ppt/slides/slide4.xml" Id="Rb7d6ce27562c4b27" /><Relationship Type="http://schemas.openxmlformats.org/officeDocument/2006/relationships/slide" Target="/ppt/slides/slide5.xml" Id="R749b5c4e296940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c4471ce0243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f07c92f3e4863" /><Relationship Type="http://schemas.openxmlformats.org/officeDocument/2006/relationships/theme" Target="/ppt/slideMasters/theme/theme1.xml" Id="R23845882ccf248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0f07c92f3e48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6df7d399049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6e9b21f4e4a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a2a0e19694c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7076f02744b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5200a25c341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MÅLLAG OG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MÅLLAG OG UNGDOMSLAG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Kvalamarka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73 68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871 341 982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