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3c7e00ef65e42d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fd7eda4528146ab"/>
  </p:sldMasterIdLst>
  <p:sldIdLst>
    <p:sldId xmlns:r="http://schemas.openxmlformats.org/officeDocument/2006/relationships" id="256" r:id="R65f6c21bddab4ca1"/>
    <p:sldId xmlns:r="http://schemas.openxmlformats.org/officeDocument/2006/relationships" id="257" r:id="R8691f2b329ef4bc2"/>
    <p:sldId xmlns:r="http://schemas.openxmlformats.org/officeDocument/2006/relationships" id="258" r:id="R61f256f9c8ca40e7"/>
    <p:sldId xmlns:r="http://schemas.openxmlformats.org/officeDocument/2006/relationships" id="259" r:id="R8d843ac89bc44950"/>
    <p:sldId xmlns:r="http://schemas.openxmlformats.org/officeDocument/2006/relationships" id="260" r:id="Re73069bf191a4899"/>
    <p:sldId xmlns:r="http://schemas.openxmlformats.org/officeDocument/2006/relationships" id="261" r:id="R7dbf87ca194e497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d7eda4528146ab" /><Relationship Type="http://schemas.openxmlformats.org/officeDocument/2006/relationships/slide" Target="/ppt/slides/slide1.xml" Id="R65f6c21bddab4ca1" /><Relationship Type="http://schemas.openxmlformats.org/officeDocument/2006/relationships/slide" Target="/ppt/slides/slide2.xml" Id="R8691f2b329ef4bc2" /><Relationship Type="http://schemas.openxmlformats.org/officeDocument/2006/relationships/slide" Target="/ppt/slides/slide3.xml" Id="R61f256f9c8ca40e7" /><Relationship Type="http://schemas.openxmlformats.org/officeDocument/2006/relationships/slide" Target="/ppt/slides/slide4.xml" Id="R8d843ac89bc44950" /><Relationship Type="http://schemas.openxmlformats.org/officeDocument/2006/relationships/slide" Target="/ppt/slides/slide5.xml" Id="Re73069bf191a4899" /><Relationship Type="http://schemas.openxmlformats.org/officeDocument/2006/relationships/slide" Target="/ppt/slides/slide6.xml" Id="R7dbf87ca194e497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9091e93e984d7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e899fd9959409a" /><Relationship Type="http://schemas.openxmlformats.org/officeDocument/2006/relationships/theme" Target="/ppt/slideMasters/theme/theme1.xml" Id="R22ef8d64524f48c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6e899fd9959409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0d50ae222b46e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6c8045d27a4de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f732d0894f431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6f6aee08e24ea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11cf0b7342449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c2f3bb52bc4a4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HAUGESUND MÅLLAG OG UNGDOMSLAG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HAUGESUND MÅLLAG OG UNGDOMSLAG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HAUGESUND MÅLLAG OG UNGDOMSLAG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HAUGESUND MÅLLAG OG UNGDOMSLAG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HAUGESUND MÅLLAG OG UNGDOMSLAG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HAUGESUND MÅLLAG OG UNGDOMSLAG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Kvalamarka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5514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52 73 68 99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post@kvalatun.no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www.kvalatun.no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871 341 982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HAUGESUND MÅLLAG OG UNGDOMSLAG</a:t>
            </a:r>
          </a:p>
        </p:txBody>
      </p:sp>
    </p:spTree>
  </p:cSld>
  <p:clrMapOvr>
    <a:masterClrMapping xmlns:a="http://schemas.openxmlformats.org/drawingml/2006/main"/>
  </p:clrMapOvr>
</p:sld>
</file>