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5eea77fc7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09d7bbb0247bb"/>
  </p:sldMasterIdLst>
  <p:sldIdLst>
    <p:sldId xmlns:r="http://schemas.openxmlformats.org/officeDocument/2006/relationships" id="256" r:id="R9d92072334014c4c"/>
    <p:sldId xmlns:r="http://schemas.openxmlformats.org/officeDocument/2006/relationships" id="257" r:id="Rf21c525ced1b42b0"/>
    <p:sldId xmlns:r="http://schemas.openxmlformats.org/officeDocument/2006/relationships" id="258" r:id="R466138cc96504f6b"/>
    <p:sldId xmlns:r="http://schemas.openxmlformats.org/officeDocument/2006/relationships" id="259" r:id="R2198ead3c92f415e"/>
    <p:sldId xmlns:r="http://schemas.openxmlformats.org/officeDocument/2006/relationships" id="260" r:id="R7767e4f5db94456b"/>
    <p:sldId xmlns:r="http://schemas.openxmlformats.org/officeDocument/2006/relationships" id="261" r:id="R2793e3f6d90c4654"/>
    <p:sldId xmlns:r="http://schemas.openxmlformats.org/officeDocument/2006/relationships" id="262" r:id="R3794bcd3d612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09d7bbb0247bb" /><Relationship Type="http://schemas.openxmlformats.org/officeDocument/2006/relationships/slide" Target="/ppt/slides/slide1.xml" Id="R9d92072334014c4c" /><Relationship Type="http://schemas.openxmlformats.org/officeDocument/2006/relationships/slide" Target="/ppt/slides/slide2.xml" Id="Rf21c525ced1b42b0" /><Relationship Type="http://schemas.openxmlformats.org/officeDocument/2006/relationships/slide" Target="/ppt/slides/slide3.xml" Id="R466138cc96504f6b" /><Relationship Type="http://schemas.openxmlformats.org/officeDocument/2006/relationships/slide" Target="/ppt/slides/slide4.xml" Id="R2198ead3c92f415e" /><Relationship Type="http://schemas.openxmlformats.org/officeDocument/2006/relationships/slide" Target="/ppt/slides/slide5.xml" Id="R7767e4f5db94456b" /><Relationship Type="http://schemas.openxmlformats.org/officeDocument/2006/relationships/slide" Target="/ppt/slides/slide6.xml" Id="R2793e3f6d90c4654" /><Relationship Type="http://schemas.openxmlformats.org/officeDocument/2006/relationships/slide" Target="/ppt/slides/slide7.xml" Id="R3794bcd3d612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4087dff1e44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106e2ec2144c1" /><Relationship Type="http://schemas.openxmlformats.org/officeDocument/2006/relationships/theme" Target="/ppt/slideMasters/theme/theme1.xml" Id="R2685369bbe58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106e2ec21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d9035ba40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bd8a3400a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2c0c76ee0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827612122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7181829a0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1b9bab255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98809ce92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176 191 306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180 662 507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POLLUX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CRISTINE NATVIG ASPELIN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871 157 472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GRANLY AS</a:t>
            </a:r>
          </a:p>
        </p:txBody>
      </p:sp>
    </p:spTree>
  </p:cSld>
  <p:clrMapOvr>
    <a:masterClrMapping xmlns:a="http://schemas.openxmlformats.org/drawingml/2006/main"/>
  </p:clrMapOvr>
</p:sld>
</file>