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b59f079fd64a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254f90a8c64f3b"/>
  </p:sldMasterIdLst>
  <p:sldIdLst>
    <p:sldId xmlns:r="http://schemas.openxmlformats.org/officeDocument/2006/relationships" id="256" r:id="R2b226d908f674314"/>
    <p:sldId xmlns:r="http://schemas.openxmlformats.org/officeDocument/2006/relationships" id="257" r:id="Rde6b0ece3c5f49fa"/>
    <p:sldId xmlns:r="http://schemas.openxmlformats.org/officeDocument/2006/relationships" id="258" r:id="R66217a0f2f7d4d1d"/>
    <p:sldId xmlns:r="http://schemas.openxmlformats.org/officeDocument/2006/relationships" id="259" r:id="R1ba7d9dd3f954da9"/>
    <p:sldId xmlns:r="http://schemas.openxmlformats.org/officeDocument/2006/relationships" id="260" r:id="R59879755effb487c"/>
    <p:sldId xmlns:r="http://schemas.openxmlformats.org/officeDocument/2006/relationships" id="261" r:id="R191fba860e7e47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254f90a8c64f3b" /><Relationship Type="http://schemas.openxmlformats.org/officeDocument/2006/relationships/slide" Target="/ppt/slides/slide1.xml" Id="R2b226d908f674314" /><Relationship Type="http://schemas.openxmlformats.org/officeDocument/2006/relationships/slide" Target="/ppt/slides/slide2.xml" Id="Rde6b0ece3c5f49fa" /><Relationship Type="http://schemas.openxmlformats.org/officeDocument/2006/relationships/slide" Target="/ppt/slides/slide3.xml" Id="R66217a0f2f7d4d1d" /><Relationship Type="http://schemas.openxmlformats.org/officeDocument/2006/relationships/slide" Target="/ppt/slides/slide4.xml" Id="R1ba7d9dd3f954da9" /><Relationship Type="http://schemas.openxmlformats.org/officeDocument/2006/relationships/slide" Target="/ppt/slides/slide5.xml" Id="R59879755effb487c" /><Relationship Type="http://schemas.openxmlformats.org/officeDocument/2006/relationships/slide" Target="/ppt/slides/slide6.xml" Id="R191fba860e7e47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3b12f40c5642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2af6090484550" /><Relationship Type="http://schemas.openxmlformats.org/officeDocument/2006/relationships/theme" Target="/ppt/slideMasters/theme/theme1.xml" Id="Rff0ddd0ce11645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42af60904845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8d8987e9e44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73f421e2344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c65ea731049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d97cfe20d47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b981a439440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0317b385747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ARBEIDSMANDSFORBUND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ARBEIDSMANDSFORBUND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ARBEIDSMANDSFORBUND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ARBEIDSMANDSFORBUND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ARBEIDSMANDSFORBUND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ARBEIDSMANDSFORBUND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316 447 337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19 608 742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38 709 223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545 499 236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593 632 076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ARBEIDSMANDSFORBUND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Grubbegata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10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norsk@arbmand.no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arbeidsmandsforbundet.no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871 096 082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ARBEIDSMANDSFORBUND</a:t>
            </a:r>
          </a:p>
        </p:txBody>
      </p:sp>
    </p:spTree>
  </p:cSld>
  <p:clrMapOvr>
    <a:masterClrMapping xmlns:a="http://schemas.openxmlformats.org/drawingml/2006/main"/>
  </p:clrMapOvr>
</p:sld>
</file>