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4a0bbe25914c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586f428ad746d2"/>
  </p:sldMasterIdLst>
  <p:sldIdLst>
    <p:sldId xmlns:r="http://schemas.openxmlformats.org/officeDocument/2006/relationships" id="256" r:id="R8ce8c58bbca04e93"/>
    <p:sldId xmlns:r="http://schemas.openxmlformats.org/officeDocument/2006/relationships" id="257" r:id="Rfcf74d900b1a4d89"/>
    <p:sldId xmlns:r="http://schemas.openxmlformats.org/officeDocument/2006/relationships" id="258" r:id="Ra99d2e83b246470d"/>
    <p:sldId xmlns:r="http://schemas.openxmlformats.org/officeDocument/2006/relationships" id="259" r:id="Reb7ab54efb5d45f5"/>
    <p:sldId xmlns:r="http://schemas.openxmlformats.org/officeDocument/2006/relationships" id="260" r:id="R86511d8853be406f"/>
    <p:sldId xmlns:r="http://schemas.openxmlformats.org/officeDocument/2006/relationships" id="261" r:id="R360d87f78f8849a4"/>
    <p:sldId xmlns:r="http://schemas.openxmlformats.org/officeDocument/2006/relationships" id="262" r:id="R67aa7da29b684e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86f428ad746d2" /><Relationship Type="http://schemas.openxmlformats.org/officeDocument/2006/relationships/slide" Target="/ppt/slides/slide1.xml" Id="R8ce8c58bbca04e93" /><Relationship Type="http://schemas.openxmlformats.org/officeDocument/2006/relationships/slide" Target="/ppt/slides/slide2.xml" Id="Rfcf74d900b1a4d89" /><Relationship Type="http://schemas.openxmlformats.org/officeDocument/2006/relationships/slide" Target="/ppt/slides/slide3.xml" Id="Ra99d2e83b246470d" /><Relationship Type="http://schemas.openxmlformats.org/officeDocument/2006/relationships/slide" Target="/ppt/slides/slide4.xml" Id="Reb7ab54efb5d45f5" /><Relationship Type="http://schemas.openxmlformats.org/officeDocument/2006/relationships/slide" Target="/ppt/slides/slide5.xml" Id="R86511d8853be406f" /><Relationship Type="http://schemas.openxmlformats.org/officeDocument/2006/relationships/slide" Target="/ppt/slides/slide6.xml" Id="R360d87f78f8849a4" /><Relationship Type="http://schemas.openxmlformats.org/officeDocument/2006/relationships/slide" Target="/ppt/slides/slide7.xml" Id="R67aa7da29b684e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efe03f79f43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9ff89dc624f3c" /><Relationship Type="http://schemas.openxmlformats.org/officeDocument/2006/relationships/theme" Target="/ppt/slideMasters/theme/theme1.xml" Id="Rc52db5efc8334d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99ff89dc624f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c9a465b5640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28a861f4d4c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258af98114f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2ef716d1241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35a61fd6c43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0238067f346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5dcac605242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DROPSEN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DROPSEN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DROPSEN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DROPSEN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DROPSEN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DROPSEN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16 888 765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755 383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3 618 516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7 037 787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DROPSEN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HAMRE INVESTERING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DROPSEN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Stokkavei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89 60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heidi@steamkaffebar.no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871 003 882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DROPSEN AS</a:t>
            </a:r>
          </a:p>
        </p:txBody>
      </p:sp>
    </p:spTree>
  </p:cSld>
  <p:clrMapOvr>
    <a:masterClrMapping xmlns:a="http://schemas.openxmlformats.org/drawingml/2006/main"/>
  </p:clrMapOvr>
</p:sld>
</file>