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2d517a93f242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dcfe0a90847a8"/>
  </p:sldMasterIdLst>
  <p:sldIdLst>
    <p:sldId xmlns:r="http://schemas.openxmlformats.org/officeDocument/2006/relationships" id="256" r:id="Rd13ddf02533548bb"/>
    <p:sldId xmlns:r="http://schemas.openxmlformats.org/officeDocument/2006/relationships" id="257" r:id="R3cd016a35fb649f5"/>
    <p:sldId xmlns:r="http://schemas.openxmlformats.org/officeDocument/2006/relationships" id="258" r:id="R99192cdc693d460c"/>
    <p:sldId xmlns:r="http://schemas.openxmlformats.org/officeDocument/2006/relationships" id="259" r:id="R715e8ebbd8eb48e8"/>
    <p:sldId xmlns:r="http://schemas.openxmlformats.org/officeDocument/2006/relationships" id="260" r:id="R114723b65d34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dcfe0a90847a8" /><Relationship Type="http://schemas.openxmlformats.org/officeDocument/2006/relationships/slide" Target="/ppt/slides/slide1.xml" Id="Rd13ddf02533548bb" /><Relationship Type="http://schemas.openxmlformats.org/officeDocument/2006/relationships/slide" Target="/ppt/slides/slide2.xml" Id="R3cd016a35fb649f5" /><Relationship Type="http://schemas.openxmlformats.org/officeDocument/2006/relationships/slide" Target="/ppt/slides/slide3.xml" Id="R99192cdc693d460c" /><Relationship Type="http://schemas.openxmlformats.org/officeDocument/2006/relationships/slide" Target="/ppt/slides/slide4.xml" Id="R715e8ebbd8eb48e8" /><Relationship Type="http://schemas.openxmlformats.org/officeDocument/2006/relationships/slide" Target="/ppt/slides/slide5.xml" Id="R114723b65d34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dfce38a32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2bbdbcd74b49" /><Relationship Type="http://schemas.openxmlformats.org/officeDocument/2006/relationships/theme" Target="/ppt/slideMasters/theme/theme1.xml" Id="R25fd2c49549045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e2bbdbcd7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2001c6e88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cf192b4e4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71273ca1e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21def27364b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5e034160a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ÅGE RONG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ÅGE RONG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37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870 969 732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