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7d0f213a2d40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4f0ef096f84681"/>
  </p:sldMasterIdLst>
  <p:sldIdLst>
    <p:sldId xmlns:r="http://schemas.openxmlformats.org/officeDocument/2006/relationships" id="256" r:id="R9b2a6b17c1684f56"/>
    <p:sldId xmlns:r="http://schemas.openxmlformats.org/officeDocument/2006/relationships" id="257" r:id="R9c39e9a0901f4508"/>
    <p:sldId xmlns:r="http://schemas.openxmlformats.org/officeDocument/2006/relationships" id="258" r:id="R7b3b72283e9b45df"/>
    <p:sldId xmlns:r="http://schemas.openxmlformats.org/officeDocument/2006/relationships" id="259" r:id="R57279fd8056c4c63"/>
    <p:sldId xmlns:r="http://schemas.openxmlformats.org/officeDocument/2006/relationships" id="260" r:id="R2d9671bbecdf4eb7"/>
    <p:sldId xmlns:r="http://schemas.openxmlformats.org/officeDocument/2006/relationships" id="261" r:id="Rc4f5b38c5f89430c"/>
    <p:sldId xmlns:r="http://schemas.openxmlformats.org/officeDocument/2006/relationships" id="262" r:id="Rfabb2ad757da44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4f0ef096f84681" /><Relationship Type="http://schemas.openxmlformats.org/officeDocument/2006/relationships/slide" Target="/ppt/slides/slide1.xml" Id="R9b2a6b17c1684f56" /><Relationship Type="http://schemas.openxmlformats.org/officeDocument/2006/relationships/slide" Target="/ppt/slides/slide2.xml" Id="R9c39e9a0901f4508" /><Relationship Type="http://schemas.openxmlformats.org/officeDocument/2006/relationships/slide" Target="/ppt/slides/slide3.xml" Id="R7b3b72283e9b45df" /><Relationship Type="http://schemas.openxmlformats.org/officeDocument/2006/relationships/slide" Target="/ppt/slides/slide4.xml" Id="R57279fd8056c4c63" /><Relationship Type="http://schemas.openxmlformats.org/officeDocument/2006/relationships/slide" Target="/ppt/slides/slide5.xml" Id="R2d9671bbecdf4eb7" /><Relationship Type="http://schemas.openxmlformats.org/officeDocument/2006/relationships/slide" Target="/ppt/slides/slide6.xml" Id="Rc4f5b38c5f89430c" /><Relationship Type="http://schemas.openxmlformats.org/officeDocument/2006/relationships/slide" Target="/ppt/slides/slide7.xml" Id="Rfabb2ad757da44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d742b9dd746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549c588f24504" /><Relationship Type="http://schemas.openxmlformats.org/officeDocument/2006/relationships/theme" Target="/ppt/slideMasters/theme/theme1.xml" Id="Rb89870a06bf447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c549c588f245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1b419d2d248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4cfa6b3e44d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dbb7c3b274b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755fd5afd4d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f997e6a2d4f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5544a5fed4c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f97f45e3e4b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KNERTEN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KNERTEN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307 630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2 214 620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2 515 157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HENNING 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v/Rolf Henning 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868 069 082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KNERTEN AS</a:t>
            </a:r>
          </a:p>
        </p:txBody>
      </p:sp>
    </p:spTree>
  </p:cSld>
  <p:clrMapOvr>
    <a:masterClrMapping xmlns:a="http://schemas.openxmlformats.org/drawingml/2006/main"/>
  </p:clrMapOvr>
</p:sld>
</file>