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61c4edb36644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0a308dc5204595"/>
  </p:sldMasterIdLst>
  <p:sldIdLst>
    <p:sldId xmlns:r="http://schemas.openxmlformats.org/officeDocument/2006/relationships" id="256" r:id="R58306d03951e4d3e"/>
    <p:sldId xmlns:r="http://schemas.openxmlformats.org/officeDocument/2006/relationships" id="257" r:id="Rc00f045f787a438b"/>
    <p:sldId xmlns:r="http://schemas.openxmlformats.org/officeDocument/2006/relationships" id="258" r:id="Ra3ca9cf7b3fd4115"/>
    <p:sldId xmlns:r="http://schemas.openxmlformats.org/officeDocument/2006/relationships" id="259" r:id="R9954f8513ec141f3"/>
    <p:sldId xmlns:r="http://schemas.openxmlformats.org/officeDocument/2006/relationships" id="260" r:id="R1edf6176cd164b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a308dc5204595" /><Relationship Type="http://schemas.openxmlformats.org/officeDocument/2006/relationships/slide" Target="/ppt/slides/slide1.xml" Id="R58306d03951e4d3e" /><Relationship Type="http://schemas.openxmlformats.org/officeDocument/2006/relationships/slide" Target="/ppt/slides/slide2.xml" Id="Rc00f045f787a438b" /><Relationship Type="http://schemas.openxmlformats.org/officeDocument/2006/relationships/slide" Target="/ppt/slides/slide3.xml" Id="Ra3ca9cf7b3fd4115" /><Relationship Type="http://schemas.openxmlformats.org/officeDocument/2006/relationships/slide" Target="/ppt/slides/slide4.xml" Id="R9954f8513ec141f3" /><Relationship Type="http://schemas.openxmlformats.org/officeDocument/2006/relationships/slide" Target="/ppt/slides/slide5.xml" Id="R1edf6176cd164b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662027a694c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2582663274c11" /><Relationship Type="http://schemas.openxmlformats.org/officeDocument/2006/relationships/theme" Target="/ppt/slideMasters/theme/theme1.xml" Id="R92a0130bea344e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c2582663274c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9dc5625544f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798e72b8242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63223d59449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0e762c31b4a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f64647e2841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JUVENTE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48 65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866 968 462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