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fa83af893545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5e301032a14a33"/>
  </p:sldMasterIdLst>
  <p:sldIdLst>
    <p:sldId xmlns:r="http://schemas.openxmlformats.org/officeDocument/2006/relationships" id="256" r:id="Rf38ce03a91e340df"/>
    <p:sldId xmlns:r="http://schemas.openxmlformats.org/officeDocument/2006/relationships" id="257" r:id="R42d7ca33b7414b53"/>
    <p:sldId xmlns:r="http://schemas.openxmlformats.org/officeDocument/2006/relationships" id="258" r:id="R31a77fc3eed948f7"/>
    <p:sldId xmlns:r="http://schemas.openxmlformats.org/officeDocument/2006/relationships" id="259" r:id="Re3ba3eebdc594c57"/>
    <p:sldId xmlns:r="http://schemas.openxmlformats.org/officeDocument/2006/relationships" id="260" r:id="Rd96fe3368dc04216"/>
    <p:sldId xmlns:r="http://schemas.openxmlformats.org/officeDocument/2006/relationships" id="261" r:id="R6adcd8b0a0e44444"/>
    <p:sldId xmlns:r="http://schemas.openxmlformats.org/officeDocument/2006/relationships" id="262" r:id="R0c4af728032e4e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5e301032a14a33" /><Relationship Type="http://schemas.openxmlformats.org/officeDocument/2006/relationships/slide" Target="/ppt/slides/slide1.xml" Id="Rf38ce03a91e340df" /><Relationship Type="http://schemas.openxmlformats.org/officeDocument/2006/relationships/slide" Target="/ppt/slides/slide2.xml" Id="R42d7ca33b7414b53" /><Relationship Type="http://schemas.openxmlformats.org/officeDocument/2006/relationships/slide" Target="/ppt/slides/slide3.xml" Id="R31a77fc3eed948f7" /><Relationship Type="http://schemas.openxmlformats.org/officeDocument/2006/relationships/slide" Target="/ppt/slides/slide4.xml" Id="Re3ba3eebdc594c57" /><Relationship Type="http://schemas.openxmlformats.org/officeDocument/2006/relationships/slide" Target="/ppt/slides/slide5.xml" Id="Rd96fe3368dc04216" /><Relationship Type="http://schemas.openxmlformats.org/officeDocument/2006/relationships/slide" Target="/ppt/slides/slide6.xml" Id="R6adcd8b0a0e44444" /><Relationship Type="http://schemas.openxmlformats.org/officeDocument/2006/relationships/slide" Target="/ppt/slides/slide7.xml" Id="R0c4af728032e4e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c2babc0bb4a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651a5b8384539" /><Relationship Type="http://schemas.openxmlformats.org/officeDocument/2006/relationships/theme" Target="/ppt/slideMasters/theme/theme1.xml" Id="Rc32263b005df45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651a5b83845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9ea475db7949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18716c348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b6261727a4d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e2df0e29845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6054ca8884c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057616da742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4d55ecdff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BYGGTJENESTE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BYGGTJENESTE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2 392 354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−150 397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−92 193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3 251 231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3 667 561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LILAND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9600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41 88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866 567 352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BYGGTJENESTE AS</a:t>
            </a:r>
          </a:p>
        </p:txBody>
      </p:sp>
    </p:spTree>
  </p:cSld>
  <p:clrMapOvr>
    <a:masterClrMapping xmlns:a="http://schemas.openxmlformats.org/drawingml/2006/main"/>
  </p:clrMapOvr>
</p:sld>
</file>