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c596b4c1cb4415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ce584a1902642cb"/>
  </p:sldMasterIdLst>
  <p:sldIdLst>
    <p:sldId xmlns:r="http://schemas.openxmlformats.org/officeDocument/2006/relationships" id="256" r:id="R5d8c8ccdb3bf4690"/>
    <p:sldId xmlns:r="http://schemas.openxmlformats.org/officeDocument/2006/relationships" id="257" r:id="R477f28e7c65d4e26"/>
    <p:sldId xmlns:r="http://schemas.openxmlformats.org/officeDocument/2006/relationships" id="258" r:id="R701de27f0e6d4090"/>
    <p:sldId xmlns:r="http://schemas.openxmlformats.org/officeDocument/2006/relationships" id="259" r:id="R71a92ea9704a4354"/>
    <p:sldId xmlns:r="http://schemas.openxmlformats.org/officeDocument/2006/relationships" id="260" r:id="R9c4ef5d2520948c9"/>
    <p:sldId xmlns:r="http://schemas.openxmlformats.org/officeDocument/2006/relationships" id="261" r:id="R464264b006c54f89"/>
    <p:sldId xmlns:r="http://schemas.openxmlformats.org/officeDocument/2006/relationships" id="262" r:id="Re286060543bd4c1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ce584a1902642cb" /><Relationship Type="http://schemas.openxmlformats.org/officeDocument/2006/relationships/slide" Target="/ppt/slides/slide1.xml" Id="R5d8c8ccdb3bf4690" /><Relationship Type="http://schemas.openxmlformats.org/officeDocument/2006/relationships/slide" Target="/ppt/slides/slide2.xml" Id="R477f28e7c65d4e26" /><Relationship Type="http://schemas.openxmlformats.org/officeDocument/2006/relationships/slide" Target="/ppt/slides/slide3.xml" Id="R701de27f0e6d4090" /><Relationship Type="http://schemas.openxmlformats.org/officeDocument/2006/relationships/slide" Target="/ppt/slides/slide4.xml" Id="R71a92ea9704a4354" /><Relationship Type="http://schemas.openxmlformats.org/officeDocument/2006/relationships/slide" Target="/ppt/slides/slide5.xml" Id="R9c4ef5d2520948c9" /><Relationship Type="http://schemas.openxmlformats.org/officeDocument/2006/relationships/slide" Target="/ppt/slides/slide6.xml" Id="R464264b006c54f89" /><Relationship Type="http://schemas.openxmlformats.org/officeDocument/2006/relationships/slide" Target="/ppt/slides/slide7.xml" Id="Re286060543bd4c1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2707574a7b45a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e80553f9024184" /><Relationship Type="http://schemas.openxmlformats.org/officeDocument/2006/relationships/theme" Target="/ppt/slideMasters/theme/theme1.xml" Id="R3bf735f05a92428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fe80553f902418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508a1db35244a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b974c5f438416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af97253f9249b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84a37a39e04d1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c7f7735392460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32cad63ad740b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f4491c3e23413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SKI VVS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SKI VVS AS ble etablert [år] og holder til i Ski.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38 710 701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−3 805 286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−3 296 500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3 681 449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19 639 149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SBG 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Kjeppestadveien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1400 Ski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64 87 66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post@skivvs.no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866 320 802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 VVS AS</a:t>
            </a:r>
          </a:p>
        </p:txBody>
      </p:sp>
    </p:spTree>
  </p:cSld>
  <p:clrMapOvr>
    <a:masterClrMapping xmlns:a="http://schemas.openxmlformats.org/drawingml/2006/main"/>
  </p:clrMapOvr>
</p:sld>
</file>