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80da0eba6442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4c8b99cc3c4672"/>
  </p:sldMasterIdLst>
  <p:sldIdLst>
    <p:sldId xmlns:r="http://schemas.openxmlformats.org/officeDocument/2006/relationships" id="256" r:id="R0f7322591d8f4228"/>
    <p:sldId xmlns:r="http://schemas.openxmlformats.org/officeDocument/2006/relationships" id="257" r:id="R6a6c1d2a882c4c43"/>
    <p:sldId xmlns:r="http://schemas.openxmlformats.org/officeDocument/2006/relationships" id="258" r:id="R7b22691b1bcb4b08"/>
    <p:sldId xmlns:r="http://schemas.openxmlformats.org/officeDocument/2006/relationships" id="259" r:id="R7d585f6a4af14919"/>
    <p:sldId xmlns:r="http://schemas.openxmlformats.org/officeDocument/2006/relationships" id="260" r:id="R557a36ab658146c6"/>
    <p:sldId xmlns:r="http://schemas.openxmlformats.org/officeDocument/2006/relationships" id="261" r:id="Rbc6ff68110da4487"/>
    <p:sldId xmlns:r="http://schemas.openxmlformats.org/officeDocument/2006/relationships" id="262" r:id="Rb0369d8c02094b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4c8b99cc3c4672" /><Relationship Type="http://schemas.openxmlformats.org/officeDocument/2006/relationships/slide" Target="/ppt/slides/slide1.xml" Id="R0f7322591d8f4228" /><Relationship Type="http://schemas.openxmlformats.org/officeDocument/2006/relationships/slide" Target="/ppt/slides/slide2.xml" Id="R6a6c1d2a882c4c43" /><Relationship Type="http://schemas.openxmlformats.org/officeDocument/2006/relationships/slide" Target="/ppt/slides/slide3.xml" Id="R7b22691b1bcb4b08" /><Relationship Type="http://schemas.openxmlformats.org/officeDocument/2006/relationships/slide" Target="/ppt/slides/slide4.xml" Id="R7d585f6a4af14919" /><Relationship Type="http://schemas.openxmlformats.org/officeDocument/2006/relationships/slide" Target="/ppt/slides/slide5.xml" Id="R557a36ab658146c6" /><Relationship Type="http://schemas.openxmlformats.org/officeDocument/2006/relationships/slide" Target="/ppt/slides/slide6.xml" Id="Rbc6ff68110da4487" /><Relationship Type="http://schemas.openxmlformats.org/officeDocument/2006/relationships/slide" Target="/ppt/slides/slide7.xml" Id="Rb0369d8c02094b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03e8b362fd40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ca2db7a7a417f" /><Relationship Type="http://schemas.openxmlformats.org/officeDocument/2006/relationships/theme" Target="/ppt/slideMasters/theme/theme1.xml" Id="R35ebce1ae65041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9ca2db7a7a41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72546d56840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68a95526247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99e30a31d4a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fb63d42e140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ac2335ab947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0aa7d7b1045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6a1bc89854e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BYGGELAGET TIME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BYGGELAGET TIME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BYGGELAGET TIME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BYGGELAGET TIME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BYGGELAGET TIME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BYGGELAGET TIME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108 269 616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4 142 960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3 048 910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10 079 731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38 389 457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BYGGELAGET TIME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ESKIL SOLA HOLDING AS  –  53,1 %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KTSO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PERI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ØSR AS  –  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BYGGELAGET TIME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Vesthagen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77 91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post@byggelaget.no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www.byggelaget.no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866 255 342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BYGGELAGET TIME AS</a:t>
            </a:r>
          </a:p>
        </p:txBody>
      </p:sp>
    </p:spTree>
  </p:cSld>
  <p:clrMapOvr>
    <a:masterClrMapping xmlns:a="http://schemas.openxmlformats.org/drawingml/2006/main"/>
  </p:clrMapOvr>
</p:sld>
</file>