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2e9ee2303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a5c68e9564549"/>
  </p:sldMasterIdLst>
  <p:sldIdLst>
    <p:sldId xmlns:r="http://schemas.openxmlformats.org/officeDocument/2006/relationships" id="256" r:id="R62ec160c083246fb"/>
    <p:sldId xmlns:r="http://schemas.openxmlformats.org/officeDocument/2006/relationships" id="257" r:id="Ra1d3f8c599eb45ad"/>
    <p:sldId xmlns:r="http://schemas.openxmlformats.org/officeDocument/2006/relationships" id="258" r:id="Rc3d5221058ca44a3"/>
    <p:sldId xmlns:r="http://schemas.openxmlformats.org/officeDocument/2006/relationships" id="259" r:id="R055c26c5fc6c4fca"/>
    <p:sldId xmlns:r="http://schemas.openxmlformats.org/officeDocument/2006/relationships" id="260" r:id="R61e83cf9763f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a5c68e9564549" /><Relationship Type="http://schemas.openxmlformats.org/officeDocument/2006/relationships/slide" Target="/ppt/slides/slide1.xml" Id="R62ec160c083246fb" /><Relationship Type="http://schemas.openxmlformats.org/officeDocument/2006/relationships/slide" Target="/ppt/slides/slide2.xml" Id="Ra1d3f8c599eb45ad" /><Relationship Type="http://schemas.openxmlformats.org/officeDocument/2006/relationships/slide" Target="/ppt/slides/slide3.xml" Id="Rc3d5221058ca44a3" /><Relationship Type="http://schemas.openxmlformats.org/officeDocument/2006/relationships/slide" Target="/ppt/slides/slide4.xml" Id="R055c26c5fc6c4fca" /><Relationship Type="http://schemas.openxmlformats.org/officeDocument/2006/relationships/slide" Target="/ppt/slides/slide5.xml" Id="R61e83cf9763f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ea8288901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bab928b7456d" /><Relationship Type="http://schemas.openxmlformats.org/officeDocument/2006/relationships/theme" Target="/ppt/slideMasters/theme/theme1.xml" Id="Rbc75ea2cb04a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ebab928b7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f1321815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9ed653990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2bd725ba0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30fdef128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c1db62f6a48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KOMMUNE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