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045ac1f0d04c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5df0c6e47d482c"/>
  </p:sldMasterIdLst>
  <p:sldIdLst>
    <p:sldId xmlns:r="http://schemas.openxmlformats.org/officeDocument/2006/relationships" id="256" r:id="Rc3f62e38a0484ac6"/>
    <p:sldId xmlns:r="http://schemas.openxmlformats.org/officeDocument/2006/relationships" id="257" r:id="R58fffe3162dc4be0"/>
    <p:sldId xmlns:r="http://schemas.openxmlformats.org/officeDocument/2006/relationships" id="258" r:id="R506c14836e2f4056"/>
    <p:sldId xmlns:r="http://schemas.openxmlformats.org/officeDocument/2006/relationships" id="259" r:id="R04d13e5443854afd"/>
    <p:sldId xmlns:r="http://schemas.openxmlformats.org/officeDocument/2006/relationships" id="260" r:id="R43e9495d8c2e43b6"/>
    <p:sldId xmlns:r="http://schemas.openxmlformats.org/officeDocument/2006/relationships" id="261" r:id="R1ed0e06de8c74c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5df0c6e47d482c" /><Relationship Type="http://schemas.openxmlformats.org/officeDocument/2006/relationships/slide" Target="/ppt/slides/slide1.xml" Id="Rc3f62e38a0484ac6" /><Relationship Type="http://schemas.openxmlformats.org/officeDocument/2006/relationships/slide" Target="/ppt/slides/slide2.xml" Id="R58fffe3162dc4be0" /><Relationship Type="http://schemas.openxmlformats.org/officeDocument/2006/relationships/slide" Target="/ppt/slides/slide3.xml" Id="R506c14836e2f4056" /><Relationship Type="http://schemas.openxmlformats.org/officeDocument/2006/relationships/slide" Target="/ppt/slides/slide4.xml" Id="R04d13e5443854afd" /><Relationship Type="http://schemas.openxmlformats.org/officeDocument/2006/relationships/slide" Target="/ppt/slides/slide5.xml" Id="R43e9495d8c2e43b6" /><Relationship Type="http://schemas.openxmlformats.org/officeDocument/2006/relationships/slide" Target="/ppt/slides/slide6.xml" Id="R1ed0e06de8c74c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a147392d6a4d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b92479ff94f8a" /><Relationship Type="http://schemas.openxmlformats.org/officeDocument/2006/relationships/theme" Target="/ppt/slideMasters/theme/theme1.xml" Id="Rf0369c8d9ca647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4b92479ff94f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660b7b9a542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2700c485b4f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dcb1fd68d4c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d9d7192bc4f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e59b196f642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16249bda74e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HJELMELAND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Vågavegen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4130 Hjelmeland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75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postmottak@hjelmeland.kommune.no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www.hjelmeland.kommune.no/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864 979 092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