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6e43b405344a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1a6a777abf4461"/>
  </p:sldMasterIdLst>
  <p:sldIdLst>
    <p:sldId xmlns:r="http://schemas.openxmlformats.org/officeDocument/2006/relationships" id="256" r:id="Rf51370f6c1e14383"/>
    <p:sldId xmlns:r="http://schemas.openxmlformats.org/officeDocument/2006/relationships" id="257" r:id="R299bc2af1aa643aa"/>
    <p:sldId xmlns:r="http://schemas.openxmlformats.org/officeDocument/2006/relationships" id="258" r:id="R0347e62c08a14133"/>
    <p:sldId xmlns:r="http://schemas.openxmlformats.org/officeDocument/2006/relationships" id="259" r:id="R3e5f26d6567a4e5d"/>
    <p:sldId xmlns:r="http://schemas.openxmlformats.org/officeDocument/2006/relationships" id="260" r:id="R1580ea978e1b4b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a6a777abf4461" /><Relationship Type="http://schemas.openxmlformats.org/officeDocument/2006/relationships/slide" Target="/ppt/slides/slide1.xml" Id="Rf51370f6c1e14383" /><Relationship Type="http://schemas.openxmlformats.org/officeDocument/2006/relationships/slide" Target="/ppt/slides/slide2.xml" Id="R299bc2af1aa643aa" /><Relationship Type="http://schemas.openxmlformats.org/officeDocument/2006/relationships/slide" Target="/ppt/slides/slide3.xml" Id="R0347e62c08a14133" /><Relationship Type="http://schemas.openxmlformats.org/officeDocument/2006/relationships/slide" Target="/ppt/slides/slide4.xml" Id="R3e5f26d6567a4e5d" /><Relationship Type="http://schemas.openxmlformats.org/officeDocument/2006/relationships/slide" Target="/ppt/slides/slide5.xml" Id="R1580ea978e1b4b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ea47a31c1a46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586b28e544afb" /><Relationship Type="http://schemas.openxmlformats.org/officeDocument/2006/relationships/theme" Target="/ppt/slideMasters/theme/theme1.xml" Id="R1d7abc41544a42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f586b28e544a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65c6b8b3b4e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79b81a97e42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c61138d5046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25bcd671c40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17bb59b5f4a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KLEPP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 KOMMUNE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postmottak@klepp.kommune.no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www.klepp.kommune.no/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864 969 682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