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ce02598dd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06b5801644ffa"/>
  </p:sldMasterIdLst>
  <p:sldIdLst>
    <p:sldId xmlns:r="http://schemas.openxmlformats.org/officeDocument/2006/relationships" id="256" r:id="R7b072140ef124e82"/>
    <p:sldId xmlns:r="http://schemas.openxmlformats.org/officeDocument/2006/relationships" id="257" r:id="Rd4ba707407154847"/>
    <p:sldId xmlns:r="http://schemas.openxmlformats.org/officeDocument/2006/relationships" id="258" r:id="R124b01f151c143df"/>
    <p:sldId xmlns:r="http://schemas.openxmlformats.org/officeDocument/2006/relationships" id="259" r:id="R5ee02723604d467a"/>
    <p:sldId xmlns:r="http://schemas.openxmlformats.org/officeDocument/2006/relationships" id="260" r:id="Rbf9cf85b5f404f32"/>
    <p:sldId xmlns:r="http://schemas.openxmlformats.org/officeDocument/2006/relationships" id="261" r:id="R40d397993e88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06b5801644ffa" /><Relationship Type="http://schemas.openxmlformats.org/officeDocument/2006/relationships/slide" Target="/ppt/slides/slide1.xml" Id="R7b072140ef124e82" /><Relationship Type="http://schemas.openxmlformats.org/officeDocument/2006/relationships/slide" Target="/ppt/slides/slide2.xml" Id="Rd4ba707407154847" /><Relationship Type="http://schemas.openxmlformats.org/officeDocument/2006/relationships/slide" Target="/ppt/slides/slide3.xml" Id="R124b01f151c143df" /><Relationship Type="http://schemas.openxmlformats.org/officeDocument/2006/relationships/slide" Target="/ppt/slides/slide4.xml" Id="R5ee02723604d467a" /><Relationship Type="http://schemas.openxmlformats.org/officeDocument/2006/relationships/slide" Target="/ppt/slides/slide5.xml" Id="Rbf9cf85b5f404f32" /><Relationship Type="http://schemas.openxmlformats.org/officeDocument/2006/relationships/slide" Target="/ppt/slides/slide6.xml" Id="R40d397993e88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dba4c0f64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cea4ca244fb7" /><Relationship Type="http://schemas.openxmlformats.org/officeDocument/2006/relationships/theme" Target="/ppt/slideMasters/theme/theme1.xml" Id="R89f9c1f51bd7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0cea4ca24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ebab59a8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da598807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22ac2f6d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26f08521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7f5c5320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dd04d847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