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48cf0dfcb844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d331af781d4d8d"/>
  </p:sldMasterIdLst>
  <p:sldIdLst>
    <p:sldId xmlns:r="http://schemas.openxmlformats.org/officeDocument/2006/relationships" id="256" r:id="Rf5451b3099344290"/>
    <p:sldId xmlns:r="http://schemas.openxmlformats.org/officeDocument/2006/relationships" id="257" r:id="Ra504b082755e473c"/>
    <p:sldId xmlns:r="http://schemas.openxmlformats.org/officeDocument/2006/relationships" id="258" r:id="R854ca234f3584e94"/>
    <p:sldId xmlns:r="http://schemas.openxmlformats.org/officeDocument/2006/relationships" id="259" r:id="R96d745161b424621"/>
    <p:sldId xmlns:r="http://schemas.openxmlformats.org/officeDocument/2006/relationships" id="260" r:id="Rf316e076f9ed41e4"/>
    <p:sldId xmlns:r="http://schemas.openxmlformats.org/officeDocument/2006/relationships" id="261" r:id="R6304bcd6274840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331af781d4d8d" /><Relationship Type="http://schemas.openxmlformats.org/officeDocument/2006/relationships/slide" Target="/ppt/slides/slide1.xml" Id="Rf5451b3099344290" /><Relationship Type="http://schemas.openxmlformats.org/officeDocument/2006/relationships/slide" Target="/ppt/slides/slide2.xml" Id="Ra504b082755e473c" /><Relationship Type="http://schemas.openxmlformats.org/officeDocument/2006/relationships/slide" Target="/ppt/slides/slide3.xml" Id="R854ca234f3584e94" /><Relationship Type="http://schemas.openxmlformats.org/officeDocument/2006/relationships/slide" Target="/ppt/slides/slide4.xml" Id="R96d745161b424621" /><Relationship Type="http://schemas.openxmlformats.org/officeDocument/2006/relationships/slide" Target="/ppt/slides/slide5.xml" Id="Rf316e076f9ed41e4" /><Relationship Type="http://schemas.openxmlformats.org/officeDocument/2006/relationships/slide" Target="/ppt/slides/slide6.xml" Id="R6304bcd6274840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aeb3f1c5747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27604acf440ba" /><Relationship Type="http://schemas.openxmlformats.org/officeDocument/2006/relationships/theme" Target="/ppt/slideMasters/theme/theme1.xml" Id="R9327896009494f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627604acf440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4b2a5096b44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d91d8984a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373b568c346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ace82104444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affeb286e49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985923aed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864 952 992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