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20487f051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59c2794654238"/>
  </p:sldMasterIdLst>
  <p:sldIdLst>
    <p:sldId xmlns:r="http://schemas.openxmlformats.org/officeDocument/2006/relationships" id="256" r:id="R4285c2add3234323"/>
    <p:sldId xmlns:r="http://schemas.openxmlformats.org/officeDocument/2006/relationships" id="257" r:id="R5e0bd0a81ad348a5"/>
    <p:sldId xmlns:r="http://schemas.openxmlformats.org/officeDocument/2006/relationships" id="258" r:id="R5c4ea0ef394446db"/>
    <p:sldId xmlns:r="http://schemas.openxmlformats.org/officeDocument/2006/relationships" id="259" r:id="R15089377f8b74322"/>
    <p:sldId xmlns:r="http://schemas.openxmlformats.org/officeDocument/2006/relationships" id="260" r:id="Rf8041fc84895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59c2794654238" /><Relationship Type="http://schemas.openxmlformats.org/officeDocument/2006/relationships/slide" Target="/ppt/slides/slide1.xml" Id="R4285c2add3234323" /><Relationship Type="http://schemas.openxmlformats.org/officeDocument/2006/relationships/slide" Target="/ppt/slides/slide2.xml" Id="R5e0bd0a81ad348a5" /><Relationship Type="http://schemas.openxmlformats.org/officeDocument/2006/relationships/slide" Target="/ppt/slides/slide3.xml" Id="R5c4ea0ef394446db" /><Relationship Type="http://schemas.openxmlformats.org/officeDocument/2006/relationships/slide" Target="/ppt/slides/slide4.xml" Id="R15089377f8b74322" /><Relationship Type="http://schemas.openxmlformats.org/officeDocument/2006/relationships/slide" Target="/ppt/slides/slide5.xml" Id="Rf8041fc84895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4c708ad6c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46be5fed498f" /><Relationship Type="http://schemas.openxmlformats.org/officeDocument/2006/relationships/theme" Target="/ppt/slideMasters/theme/theme1.xml" Id="R671f1fbc1990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846be5fed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36d30a06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9f7a050d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8d3629cd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5aaa309f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96a823c2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RØDE KORS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RØDE KORS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RØDE KORS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dokumentasjonssenteret@rodekors.no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864 139 442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RØDE KORS</a:t>
            </a:r>
          </a:p>
        </p:txBody>
      </p:sp>
    </p:spTree>
  </p:cSld>
  <p:clrMapOvr>
    <a:masterClrMapping xmlns:a="http://schemas.openxmlformats.org/drawingml/2006/main"/>
  </p:clrMapOvr>
</p:sld>
</file>