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a45c085ec149a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283ac18d62483f"/>
  </p:sldMasterIdLst>
  <p:sldIdLst>
    <p:sldId xmlns:r="http://schemas.openxmlformats.org/officeDocument/2006/relationships" id="256" r:id="R43ccb7c498cc4c0f"/>
    <p:sldId xmlns:r="http://schemas.openxmlformats.org/officeDocument/2006/relationships" id="257" r:id="Rbce5a53f2eb34d9c"/>
    <p:sldId xmlns:r="http://schemas.openxmlformats.org/officeDocument/2006/relationships" id="258" r:id="R393410dafe5049f4"/>
    <p:sldId xmlns:r="http://schemas.openxmlformats.org/officeDocument/2006/relationships" id="259" r:id="Rae2bc5ab27ca45de"/>
    <p:sldId xmlns:r="http://schemas.openxmlformats.org/officeDocument/2006/relationships" id="260" r:id="R15cb15645cb4481f"/>
    <p:sldId xmlns:r="http://schemas.openxmlformats.org/officeDocument/2006/relationships" id="261" r:id="Rc58db9501e734b60"/>
    <p:sldId xmlns:r="http://schemas.openxmlformats.org/officeDocument/2006/relationships" id="262" r:id="R7d9883323fa248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283ac18d62483f" /><Relationship Type="http://schemas.openxmlformats.org/officeDocument/2006/relationships/slide" Target="/ppt/slides/slide1.xml" Id="R43ccb7c498cc4c0f" /><Relationship Type="http://schemas.openxmlformats.org/officeDocument/2006/relationships/slide" Target="/ppt/slides/slide2.xml" Id="Rbce5a53f2eb34d9c" /><Relationship Type="http://schemas.openxmlformats.org/officeDocument/2006/relationships/slide" Target="/ppt/slides/slide3.xml" Id="R393410dafe5049f4" /><Relationship Type="http://schemas.openxmlformats.org/officeDocument/2006/relationships/slide" Target="/ppt/slides/slide4.xml" Id="Rae2bc5ab27ca45de" /><Relationship Type="http://schemas.openxmlformats.org/officeDocument/2006/relationships/slide" Target="/ppt/slides/slide5.xml" Id="R15cb15645cb4481f" /><Relationship Type="http://schemas.openxmlformats.org/officeDocument/2006/relationships/slide" Target="/ppt/slides/slide6.xml" Id="Rc58db9501e734b60" /><Relationship Type="http://schemas.openxmlformats.org/officeDocument/2006/relationships/slide" Target="/ppt/slides/slide7.xml" Id="R7d9883323fa248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9c02a569784a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87567bf28e47eb" /><Relationship Type="http://schemas.openxmlformats.org/officeDocument/2006/relationships/theme" Target="/ppt/slideMasters/theme/theme1.xml" Id="Rbe5ef0f261d647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d87567bf28e47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daaf6c4e59473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24d3df20ea4f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c905008d2a4ee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3031475adc4a2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423d74593b402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478ded0a3d474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f66a0a695e409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HANNEVIK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HANNEVIK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HANNEVIK BYGG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HANNEVIK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HANNEVIK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HANNEVIK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2 580 660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−364 736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−336 979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751 884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948 997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HANNEVIK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HANEVIK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HANNEVIK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Rosenborggata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69 64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hannevik@hannevikbygg.no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www.hannevikbygg.no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863 696 232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HANNEVIK BYGG AS</a:t>
            </a:r>
          </a:p>
        </p:txBody>
      </p:sp>
    </p:spTree>
  </p:cSld>
  <p:clrMapOvr>
    <a:masterClrMapping xmlns:a="http://schemas.openxmlformats.org/drawingml/2006/main"/>
  </p:clrMapOvr>
</p:sld>
</file>