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ba9d1e6e094a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6b6502ae8a447f"/>
  </p:sldMasterIdLst>
  <p:sldIdLst>
    <p:sldId xmlns:r="http://schemas.openxmlformats.org/officeDocument/2006/relationships" id="256" r:id="R18f3facca94e40c0"/>
    <p:sldId xmlns:r="http://schemas.openxmlformats.org/officeDocument/2006/relationships" id="257" r:id="Rdbb0fe144afd44dd"/>
    <p:sldId xmlns:r="http://schemas.openxmlformats.org/officeDocument/2006/relationships" id="258" r:id="R7c3e6a5b92344b76"/>
    <p:sldId xmlns:r="http://schemas.openxmlformats.org/officeDocument/2006/relationships" id="259" r:id="Ra54b2a7d1b054e12"/>
    <p:sldId xmlns:r="http://schemas.openxmlformats.org/officeDocument/2006/relationships" id="260" r:id="R47488ea5ec614f8a"/>
    <p:sldId xmlns:r="http://schemas.openxmlformats.org/officeDocument/2006/relationships" id="261" r:id="R0405efe2a09c4d4b"/>
    <p:sldId xmlns:r="http://schemas.openxmlformats.org/officeDocument/2006/relationships" id="262" r:id="R527bb5ecddea4a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6b6502ae8a447f" /><Relationship Type="http://schemas.openxmlformats.org/officeDocument/2006/relationships/slide" Target="/ppt/slides/slide1.xml" Id="R18f3facca94e40c0" /><Relationship Type="http://schemas.openxmlformats.org/officeDocument/2006/relationships/slide" Target="/ppt/slides/slide2.xml" Id="Rdbb0fe144afd44dd" /><Relationship Type="http://schemas.openxmlformats.org/officeDocument/2006/relationships/slide" Target="/ppt/slides/slide3.xml" Id="R7c3e6a5b92344b76" /><Relationship Type="http://schemas.openxmlformats.org/officeDocument/2006/relationships/slide" Target="/ppt/slides/slide4.xml" Id="Ra54b2a7d1b054e12" /><Relationship Type="http://schemas.openxmlformats.org/officeDocument/2006/relationships/slide" Target="/ppt/slides/slide5.xml" Id="R47488ea5ec614f8a" /><Relationship Type="http://schemas.openxmlformats.org/officeDocument/2006/relationships/slide" Target="/ppt/slides/slide6.xml" Id="R0405efe2a09c4d4b" /><Relationship Type="http://schemas.openxmlformats.org/officeDocument/2006/relationships/slide" Target="/ppt/slides/slide7.xml" Id="R527bb5ecddea4a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da1538901040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ad3bc97884147" /><Relationship Type="http://schemas.openxmlformats.org/officeDocument/2006/relationships/theme" Target="/ppt/slideMasters/theme/theme1.xml" Id="R81f23a76fb4d4b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9ad3bc978841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dfb3a1bbc4b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50dc1ec9747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c1ad5b8024a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3ca65bbf642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46145a13046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d65e2118045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a6a1fc7d847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O. L.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L.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 L.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L.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L.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L.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2 785 654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2 785 654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L.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LUTDAL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L.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Trondheim Bilsenter AS, Fossegrenda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73901900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firmapost@norsk-autoimport.no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863 286 972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L. HOLDING AS</a:t>
            </a:r>
          </a:p>
        </p:txBody>
      </p:sp>
    </p:spTree>
  </p:cSld>
  <p:clrMapOvr>
    <a:masterClrMapping xmlns:a="http://schemas.openxmlformats.org/drawingml/2006/main"/>
  </p:clrMapOvr>
</p:sld>
</file>