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35e5422ef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c738567414deb"/>
  </p:sldMasterIdLst>
  <p:sldIdLst>
    <p:sldId xmlns:r="http://schemas.openxmlformats.org/officeDocument/2006/relationships" id="256" r:id="R4ca281a493d0481a"/>
    <p:sldId xmlns:r="http://schemas.openxmlformats.org/officeDocument/2006/relationships" id="257" r:id="Raf1aa3793a604418"/>
    <p:sldId xmlns:r="http://schemas.openxmlformats.org/officeDocument/2006/relationships" id="258" r:id="R95becd37b1204197"/>
    <p:sldId xmlns:r="http://schemas.openxmlformats.org/officeDocument/2006/relationships" id="259" r:id="R4c9506634e314465"/>
    <p:sldId xmlns:r="http://schemas.openxmlformats.org/officeDocument/2006/relationships" id="260" r:id="Rf38d78f94bc24459"/>
    <p:sldId xmlns:r="http://schemas.openxmlformats.org/officeDocument/2006/relationships" id="261" r:id="R639997a940d944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c738567414deb" /><Relationship Type="http://schemas.openxmlformats.org/officeDocument/2006/relationships/slide" Target="/ppt/slides/slide1.xml" Id="R4ca281a493d0481a" /><Relationship Type="http://schemas.openxmlformats.org/officeDocument/2006/relationships/slide" Target="/ppt/slides/slide2.xml" Id="Raf1aa3793a604418" /><Relationship Type="http://schemas.openxmlformats.org/officeDocument/2006/relationships/slide" Target="/ppt/slides/slide3.xml" Id="R95becd37b1204197" /><Relationship Type="http://schemas.openxmlformats.org/officeDocument/2006/relationships/slide" Target="/ppt/slides/slide4.xml" Id="R4c9506634e314465" /><Relationship Type="http://schemas.openxmlformats.org/officeDocument/2006/relationships/slide" Target="/ppt/slides/slide5.xml" Id="Rf38d78f94bc24459" /><Relationship Type="http://schemas.openxmlformats.org/officeDocument/2006/relationships/slide" Target="/ppt/slides/slide6.xml" Id="R639997a940d944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df708ac5c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5dcedb2344088" /><Relationship Type="http://schemas.openxmlformats.org/officeDocument/2006/relationships/theme" Target="/ppt/slideMasters/theme/theme1.xml" Id="Rbf97618c6ea84f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25dcedb234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0b646b7d5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d23de3dad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90506974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9e8b0c23f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5ff52830f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b0658604243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HARALD BRINCHMANN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HARALD BRINCHMANN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8 823 898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61F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26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larsharald.brinchmann@gmail.com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862 424 212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