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6f00d7942347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d588162cb4225"/>
  </p:sldMasterIdLst>
  <p:sldIdLst>
    <p:sldId xmlns:r="http://schemas.openxmlformats.org/officeDocument/2006/relationships" id="256" r:id="R93ede38efc604364"/>
    <p:sldId xmlns:r="http://schemas.openxmlformats.org/officeDocument/2006/relationships" id="257" r:id="R8a68d17ce3454e02"/>
    <p:sldId xmlns:r="http://schemas.openxmlformats.org/officeDocument/2006/relationships" id="258" r:id="Ra15335555f97452e"/>
    <p:sldId xmlns:r="http://schemas.openxmlformats.org/officeDocument/2006/relationships" id="259" r:id="Rb5f46cf84529420f"/>
    <p:sldId xmlns:r="http://schemas.openxmlformats.org/officeDocument/2006/relationships" id="260" r:id="R2b4d66fd31474403"/>
    <p:sldId xmlns:r="http://schemas.openxmlformats.org/officeDocument/2006/relationships" id="261" r:id="R320eb1044fed45ea"/>
    <p:sldId xmlns:r="http://schemas.openxmlformats.org/officeDocument/2006/relationships" id="262" r:id="R8b352b19131a46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d588162cb4225" /><Relationship Type="http://schemas.openxmlformats.org/officeDocument/2006/relationships/slide" Target="/ppt/slides/slide1.xml" Id="R93ede38efc604364" /><Relationship Type="http://schemas.openxmlformats.org/officeDocument/2006/relationships/slide" Target="/ppt/slides/slide2.xml" Id="R8a68d17ce3454e02" /><Relationship Type="http://schemas.openxmlformats.org/officeDocument/2006/relationships/slide" Target="/ppt/slides/slide3.xml" Id="Ra15335555f97452e" /><Relationship Type="http://schemas.openxmlformats.org/officeDocument/2006/relationships/slide" Target="/ppt/slides/slide4.xml" Id="Rb5f46cf84529420f" /><Relationship Type="http://schemas.openxmlformats.org/officeDocument/2006/relationships/slide" Target="/ppt/slides/slide5.xml" Id="R2b4d66fd31474403" /><Relationship Type="http://schemas.openxmlformats.org/officeDocument/2006/relationships/slide" Target="/ppt/slides/slide6.xml" Id="R320eb1044fed45ea" /><Relationship Type="http://schemas.openxmlformats.org/officeDocument/2006/relationships/slide" Target="/ppt/slides/slide7.xml" Id="R8b352b19131a46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5803b07f341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661ac95f24d3b" /><Relationship Type="http://schemas.openxmlformats.org/officeDocument/2006/relationships/theme" Target="/ppt/slideMasters/theme/theme1.xml" Id="Rf15a1b0a18f04a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f661ac95f24d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5315e851742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b3996f51747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79cea10904a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5b3dd17a44d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a0568f98040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5ff4cab9b4b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095dc96954d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82 206 591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−18 154 951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−9 882 070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253 681 880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299 306 319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30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normisjon@normisjon.no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860 474 522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