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e21a9f335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58b937e7e49a3"/>
  </p:sldMasterIdLst>
  <p:sldIdLst>
    <p:sldId xmlns:r="http://schemas.openxmlformats.org/officeDocument/2006/relationships" id="256" r:id="R14e353c997b64d3d"/>
    <p:sldId xmlns:r="http://schemas.openxmlformats.org/officeDocument/2006/relationships" id="257" r:id="Ra4965afd64ae4af2"/>
    <p:sldId xmlns:r="http://schemas.openxmlformats.org/officeDocument/2006/relationships" id="258" r:id="Rcc3d05cfddc549a6"/>
    <p:sldId xmlns:r="http://schemas.openxmlformats.org/officeDocument/2006/relationships" id="259" r:id="R5e0c95ac92624017"/>
    <p:sldId xmlns:r="http://schemas.openxmlformats.org/officeDocument/2006/relationships" id="260" r:id="Rd423e464c612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58b937e7e49a3" /><Relationship Type="http://schemas.openxmlformats.org/officeDocument/2006/relationships/slide" Target="/ppt/slides/slide1.xml" Id="R14e353c997b64d3d" /><Relationship Type="http://schemas.openxmlformats.org/officeDocument/2006/relationships/slide" Target="/ppt/slides/slide2.xml" Id="Ra4965afd64ae4af2" /><Relationship Type="http://schemas.openxmlformats.org/officeDocument/2006/relationships/slide" Target="/ppt/slides/slide3.xml" Id="Rcc3d05cfddc549a6" /><Relationship Type="http://schemas.openxmlformats.org/officeDocument/2006/relationships/slide" Target="/ppt/slides/slide4.xml" Id="R5e0c95ac92624017" /><Relationship Type="http://schemas.openxmlformats.org/officeDocument/2006/relationships/slide" Target="/ppt/slides/slide5.xml" Id="Rd423e464c612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5f7532673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c07698684a70" /><Relationship Type="http://schemas.openxmlformats.org/officeDocument/2006/relationships/theme" Target="/ppt/slideMasters/theme/theme1.xml" Id="Rfd865f5b3d11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0c0769868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c231b665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bf528df8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aa4c5e84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29a2da7e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5fd470e7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