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cd480a547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93908cd4f4c0d"/>
  </p:sldMasterIdLst>
  <p:sldIdLst>
    <p:sldId xmlns:r="http://schemas.openxmlformats.org/officeDocument/2006/relationships" id="256" r:id="Rbb53f8c91cd14e2c"/>
    <p:sldId xmlns:r="http://schemas.openxmlformats.org/officeDocument/2006/relationships" id="257" r:id="R6cc72490de7a4f97"/>
    <p:sldId xmlns:r="http://schemas.openxmlformats.org/officeDocument/2006/relationships" id="258" r:id="R18c8f9f2a7554de6"/>
    <p:sldId xmlns:r="http://schemas.openxmlformats.org/officeDocument/2006/relationships" id="259" r:id="R2c7ac0ea48ed428d"/>
    <p:sldId xmlns:r="http://schemas.openxmlformats.org/officeDocument/2006/relationships" id="260" r:id="Rc3427b0d02c54d7d"/>
    <p:sldId xmlns:r="http://schemas.openxmlformats.org/officeDocument/2006/relationships" id="261" r:id="R6035e8a1bdc5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93908cd4f4c0d" /><Relationship Type="http://schemas.openxmlformats.org/officeDocument/2006/relationships/slide" Target="/ppt/slides/slide1.xml" Id="Rbb53f8c91cd14e2c" /><Relationship Type="http://schemas.openxmlformats.org/officeDocument/2006/relationships/slide" Target="/ppt/slides/slide2.xml" Id="R6cc72490de7a4f97" /><Relationship Type="http://schemas.openxmlformats.org/officeDocument/2006/relationships/slide" Target="/ppt/slides/slide3.xml" Id="R18c8f9f2a7554de6" /><Relationship Type="http://schemas.openxmlformats.org/officeDocument/2006/relationships/slide" Target="/ppt/slides/slide4.xml" Id="R2c7ac0ea48ed428d" /><Relationship Type="http://schemas.openxmlformats.org/officeDocument/2006/relationships/slide" Target="/ppt/slides/slide5.xml" Id="Rc3427b0d02c54d7d" /><Relationship Type="http://schemas.openxmlformats.org/officeDocument/2006/relationships/slide" Target="/ppt/slides/slide6.xml" Id="R6035e8a1bdc5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0301d2051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01f60c1814d81" /><Relationship Type="http://schemas.openxmlformats.org/officeDocument/2006/relationships/theme" Target="/ppt/slideMasters/theme/theme1.xml" Id="R4ae025f79cd7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01f60c181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c553136c3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7ccf4ba54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c8c710d83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11fe42fdc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655ea924c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0381333ac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77 60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859 223 672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